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CLONORCHIS SINENSIS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Cobbold</a:t>
            </a:r>
            <a:r>
              <a:rPr lang="en-US" dirty="0" smtClean="0"/>
              <a:t>, 1875) </a:t>
            </a:r>
            <a:r>
              <a:rPr lang="en-US" dirty="0" err="1" smtClean="0"/>
              <a:t>Looss</a:t>
            </a:r>
            <a:r>
              <a:rPr lang="en-US" dirty="0" smtClean="0"/>
              <a:t>, 1907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29000" y="4800600"/>
            <a:ext cx="5562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DR SOWMYA R.S.G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DEPT OF PATHOLOGY AND MICROBIOLOGY 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SKHMC</a:t>
            </a:r>
            <a:endParaRPr lang="en-US" sz="14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458200" cy="579119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Geographical Distribution</a:t>
            </a:r>
          </a:p>
          <a:p>
            <a:pPr marL="319405" indent="-281305" algn="just">
              <a:lnSpc>
                <a:spcPct val="160000"/>
              </a:lnSpc>
              <a:spcBef>
                <a:spcPts val="670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19405" algn="l"/>
              </a:tabLst>
            </a:pPr>
            <a:r>
              <a:rPr lang="en-US" b="1" dirty="0" smtClean="0"/>
              <a:t>		</a:t>
            </a:r>
            <a:r>
              <a:rPr lang="en-US" dirty="0" smtClean="0"/>
              <a:t>A parasite</a:t>
            </a:r>
            <a:r>
              <a:rPr lang="en-US" b="1" dirty="0" smtClean="0"/>
              <a:t>  </a:t>
            </a:r>
            <a:r>
              <a:rPr lang="en-US" dirty="0" smtClean="0"/>
              <a:t>of the Far East. The endemic areas include Japan, Korea, Formosa, Southern China, South Vietnam and North Vietnam.</a:t>
            </a:r>
            <a:r>
              <a:rPr lang="en-US" spc="-170" dirty="0" smtClean="0">
                <a:latin typeface="Times New Roman"/>
                <a:cs typeface="Times New Roman"/>
              </a:rPr>
              <a:t> </a:t>
            </a:r>
            <a:r>
              <a:rPr lang="en-US" spc="-170" dirty="0" err="1" smtClean="0">
                <a:latin typeface="Times New Roman"/>
                <a:cs typeface="Times New Roman"/>
              </a:rPr>
              <a:t>C</a:t>
            </a:r>
            <a:r>
              <a:rPr lang="en-US" spc="-70" dirty="0" err="1" smtClean="0">
                <a:latin typeface="Times New Roman"/>
                <a:cs typeface="Times New Roman"/>
              </a:rPr>
              <a:t>l</a:t>
            </a:r>
            <a:r>
              <a:rPr lang="en-US" spc="-110" dirty="0" err="1" smtClean="0">
                <a:latin typeface="Times New Roman"/>
                <a:cs typeface="Times New Roman"/>
              </a:rPr>
              <a:t>o</a:t>
            </a:r>
            <a:r>
              <a:rPr lang="en-US" spc="-125" dirty="0" err="1" smtClean="0">
                <a:latin typeface="Times New Roman"/>
                <a:cs typeface="Times New Roman"/>
              </a:rPr>
              <a:t>n</a:t>
            </a:r>
            <a:r>
              <a:rPr lang="en-US" spc="-40" dirty="0" err="1" smtClean="0">
                <a:latin typeface="Times New Roman"/>
                <a:cs typeface="Times New Roman"/>
              </a:rPr>
              <a:t>or</a:t>
            </a:r>
            <a:r>
              <a:rPr lang="en-US" spc="-150" dirty="0" err="1" smtClean="0">
                <a:latin typeface="Times New Roman"/>
                <a:cs typeface="Times New Roman"/>
              </a:rPr>
              <a:t>c</a:t>
            </a:r>
            <a:r>
              <a:rPr lang="en-US" spc="-195" dirty="0" err="1" smtClean="0">
                <a:latin typeface="Times New Roman"/>
                <a:cs typeface="Times New Roman"/>
              </a:rPr>
              <a:t>h</a:t>
            </a:r>
            <a:r>
              <a:rPr lang="en-US" spc="-105" dirty="0" err="1" smtClean="0">
                <a:latin typeface="Times New Roman"/>
                <a:cs typeface="Times New Roman"/>
              </a:rPr>
              <a:t>i</a:t>
            </a:r>
            <a:r>
              <a:rPr lang="en-US" spc="-204" dirty="0" err="1" smtClean="0">
                <a:latin typeface="Times New Roman"/>
                <a:cs typeface="Times New Roman"/>
              </a:rPr>
              <a:t>as</a:t>
            </a:r>
            <a:r>
              <a:rPr lang="en-US" spc="-135" dirty="0" err="1" smtClean="0">
                <a:latin typeface="Times New Roman"/>
                <a:cs typeface="Times New Roman"/>
              </a:rPr>
              <a:t>i</a:t>
            </a:r>
            <a:r>
              <a:rPr lang="en-US" spc="-200" dirty="0" err="1" smtClean="0">
                <a:latin typeface="Times New Roman"/>
                <a:cs typeface="Times New Roman"/>
              </a:rPr>
              <a:t>s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30" dirty="0" smtClean="0">
                <a:latin typeface="Times New Roman"/>
                <a:cs typeface="Times New Roman"/>
              </a:rPr>
              <a:t>i</a:t>
            </a:r>
            <a:r>
              <a:rPr lang="en-US" spc="-200" dirty="0" smtClean="0">
                <a:latin typeface="Times New Roman"/>
                <a:cs typeface="Times New Roman"/>
              </a:rPr>
              <a:t>s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00" dirty="0" smtClean="0">
                <a:latin typeface="Times New Roman"/>
                <a:cs typeface="Times New Roman"/>
              </a:rPr>
              <a:t>e</a:t>
            </a:r>
            <a:r>
              <a:rPr lang="en-US" spc="-110" dirty="0" smtClean="0">
                <a:latin typeface="Times New Roman"/>
                <a:cs typeface="Times New Roman"/>
              </a:rPr>
              <a:t>n</a:t>
            </a:r>
            <a:r>
              <a:rPr lang="en-US" spc="-125" dirty="0" smtClean="0">
                <a:latin typeface="Times New Roman"/>
                <a:cs typeface="Times New Roman"/>
              </a:rPr>
              <a:t>d</a:t>
            </a:r>
            <a:r>
              <a:rPr lang="en-US" spc="-100" dirty="0" smtClean="0">
                <a:latin typeface="Times New Roman"/>
                <a:cs typeface="Times New Roman"/>
              </a:rPr>
              <a:t>e</a:t>
            </a:r>
            <a:r>
              <a:rPr lang="en-US" spc="-215" dirty="0" smtClean="0">
                <a:latin typeface="Times New Roman"/>
                <a:cs typeface="Times New Roman"/>
              </a:rPr>
              <a:t>m</a:t>
            </a:r>
            <a:r>
              <a:rPr lang="en-US" spc="-75" dirty="0" smtClean="0">
                <a:latin typeface="Times New Roman"/>
                <a:cs typeface="Times New Roman"/>
              </a:rPr>
              <a:t>i</a:t>
            </a:r>
            <a:r>
              <a:rPr lang="en-US" spc="-155" dirty="0" smtClean="0">
                <a:latin typeface="Times New Roman"/>
                <a:cs typeface="Times New Roman"/>
              </a:rPr>
              <a:t>c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45" dirty="0" smtClean="0">
                <a:latin typeface="Times New Roman"/>
                <a:cs typeface="Times New Roman"/>
              </a:rPr>
              <a:t>wh</a:t>
            </a:r>
            <a:r>
              <a:rPr lang="en-US" spc="-135" dirty="0" smtClean="0">
                <a:latin typeface="Times New Roman"/>
                <a:cs typeface="Times New Roman"/>
              </a:rPr>
              <a:t>e</a:t>
            </a:r>
            <a:r>
              <a:rPr lang="en-US" spc="25" dirty="0" smtClean="0">
                <a:latin typeface="Times New Roman"/>
                <a:cs typeface="Times New Roman"/>
              </a:rPr>
              <a:t>r</a:t>
            </a:r>
            <a:r>
              <a:rPr lang="en-US" spc="-100" dirty="0" smtClean="0">
                <a:latin typeface="Times New Roman"/>
                <a:cs typeface="Times New Roman"/>
              </a:rPr>
              <a:t>e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20" dirty="0" smtClean="0">
                <a:latin typeface="Times New Roman"/>
                <a:cs typeface="Times New Roman"/>
              </a:rPr>
              <a:t>t</a:t>
            </a:r>
            <a:r>
              <a:rPr lang="en-US" spc="-145" dirty="0" smtClean="0">
                <a:latin typeface="Times New Roman"/>
                <a:cs typeface="Times New Roman"/>
              </a:rPr>
              <a:t>h</a:t>
            </a:r>
            <a:r>
              <a:rPr lang="en-US" spc="-125" dirty="0" smtClean="0">
                <a:latin typeface="Times New Roman"/>
                <a:cs typeface="Times New Roman"/>
              </a:rPr>
              <a:t>e</a:t>
            </a:r>
            <a:r>
              <a:rPr lang="en-US" spc="25" dirty="0" smtClean="0">
                <a:latin typeface="Times New Roman"/>
                <a:cs typeface="Times New Roman"/>
              </a:rPr>
              <a:t>r</a:t>
            </a:r>
            <a:r>
              <a:rPr lang="en-US" spc="-100" dirty="0" smtClean="0">
                <a:latin typeface="Times New Roman"/>
                <a:cs typeface="Times New Roman"/>
              </a:rPr>
              <a:t>e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30" dirty="0" smtClean="0">
                <a:latin typeface="Times New Roman"/>
                <a:cs typeface="Times New Roman"/>
              </a:rPr>
              <a:t>i</a:t>
            </a:r>
            <a:r>
              <a:rPr lang="en-US" spc="-200" dirty="0" smtClean="0">
                <a:latin typeface="Times New Roman"/>
                <a:cs typeface="Times New Roman"/>
              </a:rPr>
              <a:t>s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25" dirty="0" smtClean="0">
                <a:latin typeface="Times New Roman"/>
                <a:cs typeface="Times New Roman"/>
              </a:rPr>
              <a:t>p</a:t>
            </a:r>
            <a:r>
              <a:rPr lang="en-US" spc="-65" dirty="0" smtClean="0">
                <a:latin typeface="Times New Roman"/>
                <a:cs typeface="Times New Roman"/>
              </a:rPr>
              <a:t>oor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85" dirty="0" smtClean="0">
                <a:latin typeface="Times New Roman"/>
                <a:cs typeface="Times New Roman"/>
              </a:rPr>
              <a:t>san</a:t>
            </a:r>
            <a:r>
              <a:rPr lang="en-US" spc="-114" dirty="0" smtClean="0">
                <a:latin typeface="Times New Roman"/>
                <a:cs typeface="Times New Roman"/>
              </a:rPr>
              <a:t>i</a:t>
            </a:r>
            <a:r>
              <a:rPr lang="en-US" spc="-55" dirty="0" smtClean="0">
                <a:latin typeface="Times New Roman"/>
                <a:cs typeface="Times New Roman"/>
              </a:rPr>
              <a:t>tat</a:t>
            </a:r>
            <a:r>
              <a:rPr lang="en-US" spc="-130" dirty="0" smtClean="0">
                <a:latin typeface="Times New Roman"/>
                <a:cs typeface="Times New Roman"/>
              </a:rPr>
              <a:t>i</a:t>
            </a:r>
            <a:r>
              <a:rPr lang="en-US" spc="-40" dirty="0" smtClean="0">
                <a:latin typeface="Times New Roman"/>
                <a:cs typeface="Times New Roman"/>
              </a:rPr>
              <a:t>on,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endParaRPr lang="en-US" dirty="0" smtClean="0">
              <a:latin typeface="Times New Roman"/>
              <a:cs typeface="Times New Roman"/>
            </a:endParaRPr>
          </a:p>
          <a:p>
            <a:pPr marL="319405" indent="-281305" algn="just">
              <a:lnSpc>
                <a:spcPct val="160000"/>
              </a:lnSpc>
              <a:spcBef>
                <a:spcPts val="570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19405" algn="l"/>
              </a:tabLst>
            </a:pPr>
            <a:r>
              <a:rPr lang="en-US" spc="-145" dirty="0" smtClean="0">
                <a:latin typeface="Times New Roman"/>
                <a:cs typeface="Times New Roman"/>
              </a:rPr>
              <a:t> First Intermediate Host  	: 	</a:t>
            </a:r>
            <a:r>
              <a:rPr lang="en-US" spc="-185" dirty="0" smtClean="0">
                <a:latin typeface="Times New Roman"/>
                <a:cs typeface="Times New Roman"/>
              </a:rPr>
              <a:t>Sna</a:t>
            </a:r>
            <a:r>
              <a:rPr lang="en-US" spc="-114" dirty="0" smtClean="0">
                <a:latin typeface="Times New Roman"/>
                <a:cs typeface="Times New Roman"/>
              </a:rPr>
              <a:t>i</a:t>
            </a:r>
            <a:r>
              <a:rPr lang="en-US" spc="-100" dirty="0" smtClean="0">
                <a:latin typeface="Times New Roman"/>
                <a:cs typeface="Times New Roman"/>
              </a:rPr>
              <a:t>l</a:t>
            </a:r>
            <a:endParaRPr lang="en-US" dirty="0" smtClean="0">
              <a:latin typeface="Times New Roman"/>
              <a:cs typeface="Times New Roman"/>
            </a:endParaRPr>
          </a:p>
          <a:p>
            <a:pPr marL="311150" marR="468630" indent="-273050" algn="just">
              <a:lnSpc>
                <a:spcPct val="160000"/>
              </a:lnSpc>
              <a:spcBef>
                <a:spcPts val="570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19405" algn="l"/>
              </a:tabLst>
            </a:pPr>
            <a:r>
              <a:rPr lang="en-US" spc="-130" dirty="0" smtClean="0">
                <a:latin typeface="Times New Roman"/>
                <a:cs typeface="Times New Roman"/>
              </a:rPr>
              <a:t>Second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90" dirty="0" smtClean="0">
                <a:latin typeface="Times New Roman"/>
                <a:cs typeface="Times New Roman"/>
              </a:rPr>
              <a:t>intermediate </a:t>
            </a:r>
            <a:r>
              <a:rPr lang="en-US" spc="-635" dirty="0" smtClean="0">
                <a:latin typeface="Times New Roman"/>
                <a:cs typeface="Times New Roman"/>
              </a:rPr>
              <a:t> </a:t>
            </a:r>
            <a:r>
              <a:rPr lang="en-US" spc="-75" dirty="0" smtClean="0">
                <a:latin typeface="Times New Roman"/>
                <a:cs typeface="Times New Roman"/>
              </a:rPr>
              <a:t>host    :   </a:t>
            </a:r>
            <a:r>
              <a:rPr lang="en-US" spc="-175" dirty="0" smtClean="0">
                <a:latin typeface="Times New Roman"/>
                <a:cs typeface="Times New Roman"/>
              </a:rPr>
              <a:t>Fish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114" dirty="0" smtClean="0">
                <a:latin typeface="Times New Roman"/>
                <a:cs typeface="Times New Roman"/>
              </a:rPr>
              <a:t>(</a:t>
            </a:r>
            <a:r>
              <a:rPr lang="en-US" spc="-114" dirty="0" err="1" smtClean="0">
                <a:latin typeface="Times New Roman"/>
                <a:cs typeface="Times New Roman"/>
              </a:rPr>
              <a:t>cyprinoid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50" dirty="0" smtClean="0">
                <a:latin typeface="Times New Roman"/>
                <a:cs typeface="Times New Roman"/>
              </a:rPr>
              <a:t>fish)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endParaRPr lang="en-US" dirty="0" smtClean="0">
              <a:latin typeface="Times New Roman"/>
              <a:cs typeface="Times New Roman"/>
            </a:endParaRPr>
          </a:p>
          <a:p>
            <a:pPr marL="311150" marR="215265" indent="-273050" algn="just">
              <a:lnSpc>
                <a:spcPct val="160000"/>
              </a:lnSpc>
              <a:spcBef>
                <a:spcPts val="570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19405" algn="l"/>
              </a:tabLst>
            </a:pPr>
            <a:r>
              <a:rPr lang="en-US" spc="-335" dirty="0" smtClean="0">
                <a:latin typeface="Times New Roman"/>
                <a:cs typeface="Times New Roman"/>
              </a:rPr>
              <a:t>A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10" dirty="0" smtClean="0">
                <a:latin typeface="Times New Roman"/>
                <a:cs typeface="Times New Roman"/>
              </a:rPr>
              <a:t>pop</a:t>
            </a:r>
            <a:r>
              <a:rPr lang="en-US" spc="-125" dirty="0" smtClean="0">
                <a:latin typeface="Times New Roman"/>
                <a:cs typeface="Times New Roman"/>
              </a:rPr>
              <a:t>u</a:t>
            </a:r>
            <a:r>
              <a:rPr lang="en-US" spc="-100" dirty="0" smtClean="0">
                <a:latin typeface="Times New Roman"/>
                <a:cs typeface="Times New Roman"/>
              </a:rPr>
              <a:t>l</a:t>
            </a:r>
            <a:r>
              <a:rPr lang="en-US" spc="-110" dirty="0" smtClean="0">
                <a:latin typeface="Times New Roman"/>
                <a:cs typeface="Times New Roman"/>
              </a:rPr>
              <a:t>a</a:t>
            </a:r>
            <a:r>
              <a:rPr lang="en-US" spc="-75" dirty="0" smtClean="0">
                <a:latin typeface="Times New Roman"/>
                <a:cs typeface="Times New Roman"/>
              </a:rPr>
              <a:t>t</a:t>
            </a:r>
            <a:r>
              <a:rPr lang="en-US" spc="-130" dirty="0" smtClean="0">
                <a:latin typeface="Times New Roman"/>
                <a:cs typeface="Times New Roman"/>
              </a:rPr>
              <a:t>i</a:t>
            </a:r>
            <a:r>
              <a:rPr lang="en-US" spc="-110" dirty="0" smtClean="0">
                <a:latin typeface="Times New Roman"/>
                <a:cs typeface="Times New Roman"/>
              </a:rPr>
              <a:t>on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55" dirty="0" smtClean="0">
                <a:latin typeface="Times New Roman"/>
                <a:cs typeface="Times New Roman"/>
              </a:rPr>
              <a:t>w</a:t>
            </a:r>
            <a:r>
              <a:rPr lang="en-US" spc="-160" dirty="0" smtClean="0">
                <a:latin typeface="Times New Roman"/>
                <a:cs typeface="Times New Roman"/>
              </a:rPr>
              <a:t>h</a:t>
            </a:r>
            <a:r>
              <a:rPr lang="en-US" spc="-110" dirty="0" smtClean="0">
                <a:latin typeface="Times New Roman"/>
                <a:cs typeface="Times New Roman"/>
              </a:rPr>
              <a:t>o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100" dirty="0" smtClean="0">
                <a:latin typeface="Times New Roman"/>
                <a:cs typeface="Times New Roman"/>
              </a:rPr>
              <a:t>e</a:t>
            </a:r>
            <a:r>
              <a:rPr lang="en-US" spc="-110" dirty="0" smtClean="0">
                <a:latin typeface="Times New Roman"/>
                <a:cs typeface="Times New Roman"/>
              </a:rPr>
              <a:t>a</a:t>
            </a:r>
            <a:r>
              <a:rPr lang="en-US" spc="-75" dirty="0" smtClean="0">
                <a:latin typeface="Times New Roman"/>
                <a:cs typeface="Times New Roman"/>
              </a:rPr>
              <a:t>t</a:t>
            </a:r>
            <a:r>
              <a:rPr lang="en-US" spc="-200" dirty="0" smtClean="0">
                <a:latin typeface="Times New Roman"/>
                <a:cs typeface="Times New Roman"/>
              </a:rPr>
              <a:t>s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25" dirty="0" smtClean="0">
                <a:latin typeface="Times New Roman"/>
                <a:cs typeface="Times New Roman"/>
              </a:rPr>
              <a:t>r</a:t>
            </a:r>
            <a:r>
              <a:rPr lang="en-US" spc="-215" dirty="0" smtClean="0">
                <a:latin typeface="Times New Roman"/>
                <a:cs typeface="Times New Roman"/>
              </a:rPr>
              <a:t>a</a:t>
            </a:r>
            <a:r>
              <a:rPr lang="en-US" spc="-145" dirty="0" smtClean="0">
                <a:latin typeface="Times New Roman"/>
                <a:cs typeface="Times New Roman"/>
              </a:rPr>
              <a:t>w</a:t>
            </a:r>
            <a:r>
              <a:rPr lang="en-US" spc="105" dirty="0" smtClean="0">
                <a:latin typeface="Times New Roman"/>
                <a:cs typeface="Times New Roman"/>
              </a:rPr>
              <a:t>,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10" dirty="0" smtClean="0">
                <a:latin typeface="Times New Roman"/>
                <a:cs typeface="Times New Roman"/>
              </a:rPr>
              <a:t>p</a:t>
            </a:r>
            <a:r>
              <a:rPr lang="en-US" spc="-125" dirty="0" smtClean="0">
                <a:latin typeface="Times New Roman"/>
                <a:cs typeface="Times New Roman"/>
              </a:rPr>
              <a:t>o</a:t>
            </a:r>
            <a:r>
              <a:rPr lang="en-US" spc="-40" dirty="0" smtClean="0">
                <a:latin typeface="Times New Roman"/>
                <a:cs typeface="Times New Roman"/>
              </a:rPr>
              <a:t>or</a:t>
            </a:r>
            <a:r>
              <a:rPr lang="en-US" spc="-100" dirty="0" smtClean="0">
                <a:latin typeface="Times New Roman"/>
                <a:cs typeface="Times New Roman"/>
              </a:rPr>
              <a:t>l</a:t>
            </a:r>
            <a:r>
              <a:rPr lang="en-US" spc="-220" dirty="0" smtClean="0">
                <a:latin typeface="Times New Roman"/>
                <a:cs typeface="Times New Roman"/>
              </a:rPr>
              <a:t>y</a:t>
            </a:r>
            <a:r>
              <a:rPr lang="en-US" spc="-80" dirty="0" smtClean="0">
                <a:latin typeface="Times New Roman"/>
                <a:cs typeface="Times New Roman"/>
              </a:rPr>
              <a:t> </a:t>
            </a:r>
            <a:r>
              <a:rPr lang="en-US" spc="-120" dirty="0" smtClean="0">
                <a:latin typeface="Times New Roman"/>
                <a:cs typeface="Times New Roman"/>
              </a:rPr>
              <a:t>pi</a:t>
            </a:r>
            <a:r>
              <a:rPr lang="en-US" spc="-150" dirty="0" smtClean="0">
                <a:latin typeface="Times New Roman"/>
                <a:cs typeface="Times New Roman"/>
              </a:rPr>
              <a:t>c</a:t>
            </a:r>
            <a:r>
              <a:rPr lang="en-US" spc="-175" dirty="0" smtClean="0">
                <a:latin typeface="Times New Roman"/>
                <a:cs typeface="Times New Roman"/>
              </a:rPr>
              <a:t>k</a:t>
            </a:r>
            <a:r>
              <a:rPr lang="en-US" spc="-105" dirty="0" smtClean="0">
                <a:latin typeface="Times New Roman"/>
                <a:cs typeface="Times New Roman"/>
              </a:rPr>
              <a:t>l</a:t>
            </a:r>
            <a:r>
              <a:rPr lang="en-US" spc="-100" dirty="0" smtClean="0">
                <a:latin typeface="Times New Roman"/>
                <a:cs typeface="Times New Roman"/>
              </a:rPr>
              <a:t>e</a:t>
            </a:r>
            <a:r>
              <a:rPr lang="en-US" dirty="0" smtClean="0">
                <a:latin typeface="Times New Roman"/>
                <a:cs typeface="Times New Roman"/>
              </a:rPr>
              <a:t>d,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200" dirty="0" smtClean="0">
                <a:latin typeface="Times New Roman"/>
                <a:cs typeface="Times New Roman"/>
              </a:rPr>
              <a:t>s</a:t>
            </a:r>
            <a:r>
              <a:rPr lang="en-US" spc="-140" dirty="0" smtClean="0">
                <a:latin typeface="Times New Roman"/>
                <a:cs typeface="Times New Roman"/>
              </a:rPr>
              <a:t>moke</a:t>
            </a:r>
            <a:r>
              <a:rPr lang="en-US" dirty="0" smtClean="0">
                <a:latin typeface="Times New Roman"/>
                <a:cs typeface="Times New Roman"/>
              </a:rPr>
              <a:t>d,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25" dirty="0" smtClean="0">
                <a:latin typeface="Times New Roman"/>
                <a:cs typeface="Times New Roman"/>
              </a:rPr>
              <a:t>d</a:t>
            </a:r>
            <a:r>
              <a:rPr lang="en-US" spc="25" dirty="0" smtClean="0">
                <a:latin typeface="Times New Roman"/>
                <a:cs typeface="Times New Roman"/>
              </a:rPr>
              <a:t>r</a:t>
            </a:r>
            <a:r>
              <a:rPr lang="en-US" spc="-130" dirty="0" smtClean="0">
                <a:latin typeface="Times New Roman"/>
                <a:cs typeface="Times New Roman"/>
              </a:rPr>
              <a:t>i</a:t>
            </a:r>
            <a:r>
              <a:rPr lang="en-US" spc="-100" dirty="0" smtClean="0">
                <a:latin typeface="Times New Roman"/>
                <a:cs typeface="Times New Roman"/>
              </a:rPr>
              <a:t>e</a:t>
            </a:r>
            <a:r>
              <a:rPr lang="en-US" spc="-75" dirty="0" smtClean="0">
                <a:latin typeface="Times New Roman"/>
                <a:cs typeface="Times New Roman"/>
              </a:rPr>
              <a:t>d  </a:t>
            </a:r>
            <a:r>
              <a:rPr lang="en-US" spc="-40" dirty="0" smtClean="0">
                <a:latin typeface="Times New Roman"/>
                <a:cs typeface="Times New Roman"/>
              </a:rPr>
              <a:t>or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200" dirty="0" smtClean="0">
                <a:latin typeface="Times New Roman"/>
                <a:cs typeface="Times New Roman"/>
              </a:rPr>
              <a:t>s</a:t>
            </a:r>
            <a:r>
              <a:rPr lang="en-US" spc="-195" dirty="0" smtClean="0">
                <a:latin typeface="Times New Roman"/>
                <a:cs typeface="Times New Roman"/>
              </a:rPr>
              <a:t>a</a:t>
            </a:r>
            <a:r>
              <a:rPr lang="en-US" spc="-130" dirty="0" smtClean="0">
                <a:latin typeface="Times New Roman"/>
                <a:cs typeface="Times New Roman"/>
              </a:rPr>
              <a:t>l</a:t>
            </a:r>
            <a:r>
              <a:rPr lang="en-US" spc="-30" dirty="0" smtClean="0">
                <a:latin typeface="Times New Roman"/>
                <a:cs typeface="Times New Roman"/>
              </a:rPr>
              <a:t>t</a:t>
            </a:r>
            <a:r>
              <a:rPr lang="en-US" spc="-40" dirty="0" smtClean="0">
                <a:latin typeface="Times New Roman"/>
                <a:cs typeface="Times New Roman"/>
              </a:rPr>
              <a:t>e</a:t>
            </a:r>
            <a:r>
              <a:rPr lang="en-US" spc="-110" dirty="0" smtClean="0">
                <a:latin typeface="Times New Roman"/>
                <a:cs typeface="Times New Roman"/>
              </a:rPr>
              <a:t>d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200" dirty="0" smtClean="0">
                <a:latin typeface="Times New Roman"/>
                <a:cs typeface="Times New Roman"/>
              </a:rPr>
              <a:t>f</a:t>
            </a:r>
            <a:r>
              <a:rPr lang="en-US" spc="25" dirty="0" smtClean="0">
                <a:latin typeface="Times New Roman"/>
                <a:cs typeface="Times New Roman"/>
              </a:rPr>
              <a:t>r</a:t>
            </a:r>
            <a:r>
              <a:rPr lang="en-US" spc="-100" dirty="0" smtClean="0">
                <a:latin typeface="Times New Roman"/>
                <a:cs typeface="Times New Roman"/>
              </a:rPr>
              <a:t>e</a:t>
            </a:r>
            <a:r>
              <a:rPr lang="en-US" spc="-145" dirty="0" smtClean="0">
                <a:latin typeface="Times New Roman"/>
                <a:cs typeface="Times New Roman"/>
              </a:rPr>
              <a:t>sh</a:t>
            </a:r>
            <a:r>
              <a:rPr lang="en-US" spc="-229" dirty="0" smtClean="0">
                <a:latin typeface="Times New Roman"/>
                <a:cs typeface="Times New Roman"/>
              </a:rPr>
              <a:t>w</a:t>
            </a:r>
            <a:r>
              <a:rPr lang="en-US" spc="-90" dirty="0" smtClean="0">
                <a:latin typeface="Times New Roman"/>
                <a:cs typeface="Times New Roman"/>
              </a:rPr>
              <a:t>at</a:t>
            </a:r>
            <a:r>
              <a:rPr lang="en-US" spc="-105" dirty="0" smtClean="0">
                <a:latin typeface="Times New Roman"/>
                <a:cs typeface="Times New Roman"/>
              </a:rPr>
              <a:t>e</a:t>
            </a:r>
            <a:r>
              <a:rPr lang="en-US" spc="25" dirty="0" smtClean="0">
                <a:latin typeface="Times New Roman"/>
                <a:cs typeface="Times New Roman"/>
              </a:rPr>
              <a:t>r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95" dirty="0" smtClean="0">
                <a:latin typeface="Times New Roman"/>
                <a:cs typeface="Times New Roman"/>
              </a:rPr>
              <a:t>f</a:t>
            </a:r>
            <a:r>
              <a:rPr lang="en-US" spc="-130" dirty="0" smtClean="0">
                <a:latin typeface="Times New Roman"/>
                <a:cs typeface="Times New Roman"/>
              </a:rPr>
              <a:t>i</a:t>
            </a:r>
            <a:r>
              <a:rPr lang="en-US" spc="-185" dirty="0" smtClean="0">
                <a:latin typeface="Times New Roman"/>
                <a:cs typeface="Times New Roman"/>
              </a:rPr>
              <a:t>sh</a:t>
            </a:r>
            <a:endParaRPr lang="en-US" dirty="0" smtClean="0">
              <a:latin typeface="Times New Roman"/>
              <a:cs typeface="Times New Roman"/>
            </a:endParaRP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b="1" spc="-45" dirty="0" smtClean="0"/>
              <a:t>Definitive</a:t>
            </a:r>
            <a:r>
              <a:rPr lang="en-US" b="1" spc="-55" dirty="0" smtClean="0"/>
              <a:t> </a:t>
            </a:r>
            <a:r>
              <a:rPr lang="en-US" b="1" spc="-15" dirty="0" smtClean="0"/>
              <a:t>Hosts</a:t>
            </a:r>
          </a:p>
          <a:p>
            <a:pPr marL="328295" indent="-302895">
              <a:lnSpc>
                <a:spcPct val="100000"/>
              </a:lnSpc>
              <a:spcBef>
                <a:spcPts val="340"/>
              </a:spcBef>
              <a:buClr>
                <a:srgbClr val="D24716"/>
              </a:buClr>
              <a:buSzPct val="80357"/>
              <a:buFont typeface="Trebuchet MS"/>
              <a:buChar char="●"/>
              <a:tabLst>
                <a:tab pos="328295" algn="l"/>
              </a:tabLst>
            </a:pPr>
            <a:r>
              <a:rPr lang="en-US" spc="-15" dirty="0" smtClean="0"/>
              <a:t>	</a:t>
            </a:r>
            <a:r>
              <a:rPr lang="en-US" sz="2800" spc="-365" dirty="0" smtClean="0">
                <a:latin typeface="Times New Roman"/>
                <a:cs typeface="Times New Roman"/>
              </a:rPr>
              <a:t>A</a:t>
            </a:r>
            <a:r>
              <a:rPr lang="en-US" sz="2800" spc="-125" dirty="0" smtClean="0">
                <a:latin typeface="Times New Roman"/>
                <a:cs typeface="Times New Roman"/>
              </a:rPr>
              <a:t>n</a:t>
            </a:r>
            <a:r>
              <a:rPr lang="en-US" sz="2800" spc="-235" dirty="0" smtClean="0">
                <a:latin typeface="Times New Roman"/>
                <a:cs typeface="Times New Roman"/>
              </a:rPr>
              <a:t>y</a:t>
            </a:r>
            <a:r>
              <a:rPr lang="en-US" sz="2800" spc="-85" dirty="0" smtClean="0">
                <a:latin typeface="Times New Roman"/>
                <a:cs typeface="Times New Roman"/>
              </a:rPr>
              <a:t> </a:t>
            </a:r>
            <a:r>
              <a:rPr lang="en-US" sz="2800" spc="-210" dirty="0" smtClean="0">
                <a:latin typeface="Times New Roman"/>
                <a:cs typeface="Times New Roman"/>
              </a:rPr>
              <a:t>f</a:t>
            </a:r>
            <a:r>
              <a:rPr lang="en-US" sz="2800" spc="-175" dirty="0" smtClean="0">
                <a:latin typeface="Times New Roman"/>
                <a:cs typeface="Times New Roman"/>
              </a:rPr>
              <a:t>ish</a:t>
            </a:r>
            <a:r>
              <a:rPr lang="en-US" sz="2800" spc="-90" dirty="0" smtClean="0">
                <a:latin typeface="Times New Roman"/>
                <a:cs typeface="Times New Roman"/>
              </a:rPr>
              <a:t> </a:t>
            </a:r>
            <a:r>
              <a:rPr lang="en-US" sz="2800" spc="-110" dirty="0" smtClean="0">
                <a:latin typeface="Times New Roman"/>
                <a:cs typeface="Times New Roman"/>
              </a:rPr>
              <a:t>e</a:t>
            </a:r>
            <a:r>
              <a:rPr lang="en-US" sz="2800" spc="-229" dirty="0" smtClean="0">
                <a:latin typeface="Times New Roman"/>
                <a:cs typeface="Times New Roman"/>
              </a:rPr>
              <a:t>a</a:t>
            </a:r>
            <a:r>
              <a:rPr lang="en-US" sz="2800" spc="35" dirty="0" smtClean="0">
                <a:latin typeface="Times New Roman"/>
                <a:cs typeface="Times New Roman"/>
              </a:rPr>
              <a:t>t</a:t>
            </a:r>
            <a:r>
              <a:rPr lang="en-US" sz="2800" spc="-95" dirty="0" smtClean="0">
                <a:latin typeface="Times New Roman"/>
                <a:cs typeface="Times New Roman"/>
              </a:rPr>
              <a:t>i</a:t>
            </a:r>
            <a:r>
              <a:rPr lang="en-US" sz="2800" spc="-170" dirty="0" smtClean="0">
                <a:latin typeface="Times New Roman"/>
                <a:cs typeface="Times New Roman"/>
              </a:rPr>
              <a:t>n</a:t>
            </a:r>
            <a:r>
              <a:rPr lang="en-US" sz="2800" spc="-235" dirty="0" smtClean="0">
                <a:latin typeface="Times New Roman"/>
                <a:cs typeface="Times New Roman"/>
              </a:rPr>
              <a:t>g</a:t>
            </a:r>
            <a:r>
              <a:rPr lang="en-US" sz="2800" spc="-80" dirty="0" smtClean="0">
                <a:latin typeface="Times New Roman"/>
                <a:cs typeface="Times New Roman"/>
              </a:rPr>
              <a:t> </a:t>
            </a:r>
            <a:r>
              <a:rPr lang="en-US" sz="2800" spc="-170" dirty="0" smtClean="0">
                <a:latin typeface="Times New Roman"/>
                <a:cs typeface="Times New Roman"/>
              </a:rPr>
              <a:t>m</a:t>
            </a:r>
            <a:r>
              <a:rPr lang="en-US" sz="2800" spc="-229" dirty="0" smtClean="0">
                <a:latin typeface="Times New Roman"/>
                <a:cs typeface="Times New Roman"/>
              </a:rPr>
              <a:t>a</a:t>
            </a:r>
            <a:r>
              <a:rPr lang="en-US" sz="2800" spc="-165" dirty="0" smtClean="0">
                <a:latin typeface="Times New Roman"/>
                <a:cs typeface="Times New Roman"/>
              </a:rPr>
              <a:t>m</a:t>
            </a:r>
            <a:r>
              <a:rPr lang="en-US" sz="2800" spc="-170" dirty="0" smtClean="0">
                <a:latin typeface="Times New Roman"/>
                <a:cs typeface="Times New Roman"/>
              </a:rPr>
              <a:t>m</a:t>
            </a:r>
            <a:r>
              <a:rPr lang="en-US" sz="2800" spc="-225" dirty="0" smtClean="0">
                <a:latin typeface="Times New Roman"/>
                <a:cs typeface="Times New Roman"/>
              </a:rPr>
              <a:t>a</a:t>
            </a:r>
            <a:r>
              <a:rPr lang="en-US" sz="2800" spc="-114" dirty="0" smtClean="0">
                <a:latin typeface="Times New Roman"/>
                <a:cs typeface="Times New Roman"/>
              </a:rPr>
              <a:t>l</a:t>
            </a:r>
            <a:r>
              <a:rPr lang="en-US" sz="2800" spc="-215" dirty="0" smtClean="0">
                <a:latin typeface="Times New Roman"/>
                <a:cs typeface="Times New Roman"/>
              </a:rPr>
              <a:t>s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328295" indent="-302895">
              <a:lnSpc>
                <a:spcPct val="100000"/>
              </a:lnSpc>
              <a:spcBef>
                <a:spcPts val="240"/>
              </a:spcBef>
              <a:buClr>
                <a:srgbClr val="D24716"/>
              </a:buClr>
              <a:buSzPct val="80357"/>
              <a:buFont typeface="Trebuchet MS"/>
              <a:buChar char="●"/>
              <a:tabLst>
                <a:tab pos="328295" algn="l"/>
              </a:tabLst>
            </a:pPr>
            <a:r>
              <a:rPr lang="en-US" sz="2800" spc="-170" dirty="0" smtClean="0">
                <a:latin typeface="Times New Roman"/>
                <a:cs typeface="Times New Roman"/>
              </a:rPr>
              <a:t>Humans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572135" marR="17780" lvl="1" indent="-228600">
              <a:lnSpc>
                <a:spcPts val="2590"/>
              </a:lnSpc>
              <a:spcBef>
                <a:spcPts val="405"/>
              </a:spcBef>
              <a:buClr>
                <a:srgbClr val="9A2C1E"/>
              </a:buClr>
              <a:buSzPct val="81250"/>
              <a:buFont typeface="Trebuchet MS"/>
              <a:buChar char="●"/>
              <a:tabLst>
                <a:tab pos="603885" algn="l"/>
              </a:tabLst>
            </a:pPr>
            <a:r>
              <a:rPr lang="en-US" sz="2400" spc="-120" dirty="0" smtClean="0">
                <a:latin typeface="Times New Roman"/>
                <a:cs typeface="Times New Roman"/>
              </a:rPr>
              <a:t>Hu</a:t>
            </a:r>
            <a:r>
              <a:rPr lang="en-US" sz="2400" spc="-150" dirty="0" smtClean="0">
                <a:latin typeface="Times New Roman"/>
                <a:cs typeface="Times New Roman"/>
              </a:rPr>
              <a:t>m</a:t>
            </a:r>
            <a:r>
              <a:rPr lang="en-US" sz="2400" spc="-200" dirty="0" smtClean="0">
                <a:latin typeface="Times New Roman"/>
                <a:cs typeface="Times New Roman"/>
              </a:rPr>
              <a:t>a</a:t>
            </a:r>
            <a:r>
              <a:rPr lang="en-US" sz="2400" spc="-100" dirty="0" smtClean="0">
                <a:latin typeface="Times New Roman"/>
                <a:cs typeface="Times New Roman"/>
              </a:rPr>
              <a:t>n</a:t>
            </a:r>
            <a:r>
              <a:rPr lang="en-US" sz="2400" spc="-185" dirty="0" smtClean="0">
                <a:latin typeface="Times New Roman"/>
                <a:cs typeface="Times New Roman"/>
              </a:rPr>
              <a:t>s</a:t>
            </a:r>
            <a:r>
              <a:rPr lang="en-US" sz="2400" spc="-65" dirty="0" smtClean="0">
                <a:latin typeface="Times New Roman"/>
                <a:cs typeface="Times New Roman"/>
              </a:rPr>
              <a:t> </a:t>
            </a:r>
            <a:r>
              <a:rPr lang="en-US" sz="2400" spc="-190" dirty="0" smtClean="0">
                <a:latin typeface="Times New Roman"/>
                <a:cs typeface="Times New Roman"/>
              </a:rPr>
              <a:t>a</a:t>
            </a:r>
            <a:r>
              <a:rPr lang="en-US" sz="2400" spc="25" dirty="0" smtClean="0">
                <a:latin typeface="Times New Roman"/>
                <a:cs typeface="Times New Roman"/>
              </a:rPr>
              <a:t>r</a:t>
            </a:r>
            <a:r>
              <a:rPr lang="en-US" sz="2400" spc="-95" dirty="0" smtClean="0">
                <a:latin typeface="Times New Roman"/>
                <a:cs typeface="Times New Roman"/>
              </a:rPr>
              <a:t>e</a:t>
            </a:r>
            <a:r>
              <a:rPr lang="en-US" sz="2400" spc="-65" dirty="0" smtClean="0">
                <a:latin typeface="Times New Roman"/>
                <a:cs typeface="Times New Roman"/>
              </a:rPr>
              <a:t> </a:t>
            </a:r>
            <a:r>
              <a:rPr lang="en-US" sz="2400" spc="-200" dirty="0" smtClean="0">
                <a:latin typeface="Times New Roman"/>
                <a:cs typeface="Times New Roman"/>
              </a:rPr>
              <a:t>a</a:t>
            </a:r>
            <a:r>
              <a:rPr lang="en-US" sz="2400" spc="-105" dirty="0" smtClean="0">
                <a:latin typeface="Times New Roman"/>
                <a:cs typeface="Times New Roman"/>
              </a:rPr>
              <a:t>n</a:t>
            </a:r>
            <a:r>
              <a:rPr lang="en-US" sz="2400" spc="-55" dirty="0" smtClean="0">
                <a:latin typeface="Times New Roman"/>
                <a:cs typeface="Times New Roman"/>
              </a:rPr>
              <a:t> </a:t>
            </a:r>
            <a:r>
              <a:rPr lang="en-US" sz="2400" spc="-80" dirty="0" smtClean="0">
                <a:latin typeface="Times New Roman"/>
                <a:cs typeface="Times New Roman"/>
              </a:rPr>
              <a:t>i</a:t>
            </a:r>
            <a:r>
              <a:rPr lang="en-US" sz="2400" spc="-140" dirty="0" smtClean="0">
                <a:latin typeface="Times New Roman"/>
                <a:cs typeface="Times New Roman"/>
              </a:rPr>
              <a:t>n</a:t>
            </a:r>
            <a:r>
              <a:rPr lang="en-US" sz="2400" spc="-150" dirty="0" smtClean="0">
                <a:latin typeface="Times New Roman"/>
                <a:cs typeface="Times New Roman"/>
              </a:rPr>
              <a:t>c</a:t>
            </a:r>
            <a:r>
              <a:rPr lang="en-US" sz="2400" spc="-80" dirty="0" smtClean="0">
                <a:latin typeface="Times New Roman"/>
                <a:cs typeface="Times New Roman"/>
              </a:rPr>
              <a:t>i</a:t>
            </a:r>
            <a:r>
              <a:rPr lang="en-US" sz="2400" spc="-140" dirty="0" smtClean="0">
                <a:latin typeface="Times New Roman"/>
                <a:cs typeface="Times New Roman"/>
              </a:rPr>
              <a:t>d</a:t>
            </a:r>
            <a:r>
              <a:rPr lang="en-US" sz="2400" spc="-100" dirty="0" smtClean="0">
                <a:latin typeface="Times New Roman"/>
                <a:cs typeface="Times New Roman"/>
              </a:rPr>
              <a:t>e</a:t>
            </a:r>
            <a:r>
              <a:rPr lang="en-US" sz="2400" spc="-85" dirty="0" smtClean="0">
                <a:latin typeface="Times New Roman"/>
                <a:cs typeface="Times New Roman"/>
              </a:rPr>
              <a:t>nt</a:t>
            </a:r>
            <a:r>
              <a:rPr lang="en-US" sz="2400" spc="-105" dirty="0" smtClean="0">
                <a:latin typeface="Times New Roman"/>
                <a:cs typeface="Times New Roman"/>
              </a:rPr>
              <a:t>a</a:t>
            </a:r>
            <a:r>
              <a:rPr lang="en-US" sz="2400" spc="-95" dirty="0" smtClean="0">
                <a:latin typeface="Times New Roman"/>
                <a:cs typeface="Times New Roman"/>
              </a:rPr>
              <a:t>l</a:t>
            </a:r>
            <a:r>
              <a:rPr lang="en-US" sz="2400" spc="-60" dirty="0" smtClean="0">
                <a:latin typeface="Times New Roman"/>
                <a:cs typeface="Times New Roman"/>
              </a:rPr>
              <a:t> </a:t>
            </a:r>
            <a:r>
              <a:rPr lang="en-US" sz="2400" spc="-145" dirty="0" smtClean="0">
                <a:latin typeface="Times New Roman"/>
                <a:cs typeface="Times New Roman"/>
              </a:rPr>
              <a:t>h</a:t>
            </a:r>
            <a:r>
              <a:rPr lang="en-US" sz="2400" spc="-160" dirty="0" smtClean="0">
                <a:latin typeface="Times New Roman"/>
                <a:cs typeface="Times New Roman"/>
              </a:rPr>
              <a:t>o</a:t>
            </a:r>
            <a:r>
              <a:rPr lang="en-US" sz="2400" spc="-120" dirty="0" smtClean="0">
                <a:latin typeface="Times New Roman"/>
                <a:cs typeface="Times New Roman"/>
              </a:rPr>
              <a:t>s</a:t>
            </a:r>
            <a:r>
              <a:rPr lang="en-US" sz="2400" spc="15" dirty="0" smtClean="0">
                <a:latin typeface="Times New Roman"/>
                <a:cs typeface="Times New Roman"/>
              </a:rPr>
              <a:t>t</a:t>
            </a:r>
            <a:r>
              <a:rPr lang="en-US" sz="2400" spc="100" dirty="0" smtClean="0">
                <a:latin typeface="Times New Roman"/>
                <a:cs typeface="Times New Roman"/>
              </a:rPr>
              <a:t>,</a:t>
            </a:r>
            <a:r>
              <a:rPr lang="en-US" sz="2400" spc="-65" dirty="0" smtClean="0">
                <a:latin typeface="Times New Roman"/>
                <a:cs typeface="Times New Roman"/>
              </a:rPr>
              <a:t> </a:t>
            </a:r>
            <a:r>
              <a:rPr lang="en-US" sz="2400" spc="15" dirty="0" smtClean="0">
                <a:latin typeface="Times New Roman"/>
                <a:cs typeface="Times New Roman"/>
              </a:rPr>
              <a:t>t</a:t>
            </a:r>
            <a:r>
              <a:rPr lang="en-US" sz="2400" spc="-145" dirty="0" smtClean="0">
                <a:latin typeface="Times New Roman"/>
                <a:cs typeface="Times New Roman"/>
              </a:rPr>
              <a:t>h</a:t>
            </a:r>
            <a:r>
              <a:rPr lang="en-US" sz="2400" spc="-95" dirty="0" smtClean="0">
                <a:latin typeface="Times New Roman"/>
                <a:cs typeface="Times New Roman"/>
              </a:rPr>
              <a:t>e</a:t>
            </a:r>
            <a:r>
              <a:rPr lang="en-US" sz="2400" spc="-65" dirty="0" smtClean="0">
                <a:latin typeface="Times New Roman"/>
                <a:cs typeface="Times New Roman"/>
              </a:rPr>
              <a:t> </a:t>
            </a:r>
            <a:r>
              <a:rPr lang="en-US" sz="2400" spc="-100" dirty="0" smtClean="0">
                <a:latin typeface="Times New Roman"/>
                <a:cs typeface="Times New Roman"/>
              </a:rPr>
              <a:t>n</a:t>
            </a:r>
            <a:r>
              <a:rPr lang="en-US" sz="2400" spc="-200" dirty="0" smtClean="0">
                <a:latin typeface="Times New Roman"/>
                <a:cs typeface="Times New Roman"/>
              </a:rPr>
              <a:t>a</a:t>
            </a:r>
            <a:r>
              <a:rPr lang="en-US" sz="2400" spc="-20" dirty="0" smtClean="0">
                <a:latin typeface="Times New Roman"/>
                <a:cs typeface="Times New Roman"/>
              </a:rPr>
              <a:t>tu</a:t>
            </a:r>
            <a:r>
              <a:rPr lang="en-US" sz="2400" spc="-15" dirty="0" smtClean="0">
                <a:latin typeface="Times New Roman"/>
                <a:cs typeface="Times New Roman"/>
              </a:rPr>
              <a:t>r</a:t>
            </a:r>
            <a:r>
              <a:rPr lang="en-US" sz="2400" spc="-190" dirty="0" smtClean="0">
                <a:latin typeface="Times New Roman"/>
                <a:cs typeface="Times New Roman"/>
              </a:rPr>
              <a:t>a</a:t>
            </a:r>
            <a:r>
              <a:rPr lang="en-US" sz="2400" spc="-95" dirty="0" smtClean="0">
                <a:latin typeface="Times New Roman"/>
                <a:cs typeface="Times New Roman"/>
              </a:rPr>
              <a:t>l</a:t>
            </a:r>
            <a:r>
              <a:rPr lang="en-US" sz="2400" spc="-70" dirty="0" smtClean="0">
                <a:latin typeface="Times New Roman"/>
                <a:cs typeface="Times New Roman"/>
              </a:rPr>
              <a:t> </a:t>
            </a:r>
            <a:r>
              <a:rPr lang="en-US" sz="2400" spc="-100" dirty="0" smtClean="0">
                <a:latin typeface="Times New Roman"/>
                <a:cs typeface="Times New Roman"/>
              </a:rPr>
              <a:t>de</a:t>
            </a:r>
            <a:r>
              <a:rPr lang="en-US" sz="2400" spc="-185" dirty="0" smtClean="0">
                <a:latin typeface="Times New Roman"/>
                <a:cs typeface="Times New Roman"/>
              </a:rPr>
              <a:t>f</a:t>
            </a:r>
            <a:r>
              <a:rPr lang="en-US" sz="2400" spc="-80" dirty="0" smtClean="0">
                <a:latin typeface="Times New Roman"/>
                <a:cs typeface="Times New Roman"/>
              </a:rPr>
              <a:t>i</a:t>
            </a:r>
            <a:r>
              <a:rPr lang="en-US" sz="2400" spc="-140" dirty="0" smtClean="0">
                <a:latin typeface="Times New Roman"/>
                <a:cs typeface="Times New Roman"/>
              </a:rPr>
              <a:t>n</a:t>
            </a:r>
            <a:r>
              <a:rPr lang="en-US" sz="2400" spc="-45" dirty="0" smtClean="0">
                <a:latin typeface="Times New Roman"/>
                <a:cs typeface="Times New Roman"/>
              </a:rPr>
              <a:t>i</a:t>
            </a:r>
            <a:r>
              <a:rPr lang="en-US" sz="2400" spc="-55" dirty="0" smtClean="0">
                <a:latin typeface="Times New Roman"/>
                <a:cs typeface="Times New Roman"/>
              </a:rPr>
              <a:t>t</a:t>
            </a:r>
            <a:r>
              <a:rPr lang="en-US" sz="2400" spc="-114" dirty="0" smtClean="0">
                <a:latin typeface="Times New Roman"/>
                <a:cs typeface="Times New Roman"/>
              </a:rPr>
              <a:t>i</a:t>
            </a:r>
            <a:r>
              <a:rPr lang="en-US" sz="2400" spc="-210" dirty="0" smtClean="0">
                <a:latin typeface="Times New Roman"/>
                <a:cs typeface="Times New Roman"/>
              </a:rPr>
              <a:t>v</a:t>
            </a:r>
            <a:r>
              <a:rPr lang="en-US" sz="2400" spc="-95" dirty="0" smtClean="0">
                <a:latin typeface="Times New Roman"/>
                <a:cs typeface="Times New Roman"/>
              </a:rPr>
              <a:t>e</a:t>
            </a:r>
            <a:r>
              <a:rPr lang="en-US" sz="2400" spc="-60" dirty="0" smtClean="0">
                <a:latin typeface="Times New Roman"/>
                <a:cs typeface="Times New Roman"/>
              </a:rPr>
              <a:t> </a:t>
            </a:r>
            <a:r>
              <a:rPr lang="en-US" sz="2400" spc="-130" dirty="0" smtClean="0">
                <a:latin typeface="Times New Roman"/>
                <a:cs typeface="Times New Roman"/>
              </a:rPr>
              <a:t>h</a:t>
            </a:r>
            <a:r>
              <a:rPr lang="en-US" sz="2400" spc="-120" dirty="0" smtClean="0">
                <a:latin typeface="Times New Roman"/>
                <a:cs typeface="Times New Roman"/>
              </a:rPr>
              <a:t>o</a:t>
            </a:r>
            <a:r>
              <a:rPr lang="en-US" sz="2400" spc="-110" dirty="0" smtClean="0">
                <a:latin typeface="Times New Roman"/>
                <a:cs typeface="Times New Roman"/>
              </a:rPr>
              <a:t>st</a:t>
            </a:r>
            <a:r>
              <a:rPr lang="en-US" sz="2400" spc="-125" dirty="0" smtClean="0">
                <a:latin typeface="Times New Roman"/>
                <a:cs typeface="Times New Roman"/>
              </a:rPr>
              <a:t>s</a:t>
            </a:r>
            <a:r>
              <a:rPr lang="en-US" sz="2400" spc="-65" dirty="0" smtClean="0">
                <a:latin typeface="Times New Roman"/>
                <a:cs typeface="Times New Roman"/>
              </a:rPr>
              <a:t> </a:t>
            </a:r>
            <a:r>
              <a:rPr lang="en-US" sz="2400" spc="-190" dirty="0" smtClean="0">
                <a:latin typeface="Times New Roman"/>
                <a:cs typeface="Times New Roman"/>
              </a:rPr>
              <a:t>a</a:t>
            </a:r>
            <a:r>
              <a:rPr lang="en-US" sz="2400" spc="25" dirty="0" smtClean="0">
                <a:latin typeface="Times New Roman"/>
                <a:cs typeface="Times New Roman"/>
              </a:rPr>
              <a:t>r</a:t>
            </a:r>
            <a:r>
              <a:rPr lang="en-US" sz="2400" spc="-65" dirty="0" smtClean="0">
                <a:latin typeface="Times New Roman"/>
                <a:cs typeface="Times New Roman"/>
              </a:rPr>
              <a:t>e  </a:t>
            </a:r>
            <a:r>
              <a:rPr lang="en-US" sz="2400" spc="-75" dirty="0" smtClean="0">
                <a:latin typeface="Times New Roman"/>
                <a:cs typeface="Times New Roman"/>
              </a:rPr>
              <a:t>th</a:t>
            </a:r>
            <a:r>
              <a:rPr lang="en-US" sz="2400" spc="-80" dirty="0" smtClean="0">
                <a:latin typeface="Times New Roman"/>
                <a:cs typeface="Times New Roman"/>
              </a:rPr>
              <a:t>o</a:t>
            </a:r>
            <a:r>
              <a:rPr lang="en-US" sz="2400" spc="-135" dirty="0" smtClean="0">
                <a:latin typeface="Times New Roman"/>
                <a:cs typeface="Times New Roman"/>
              </a:rPr>
              <a:t>s</a:t>
            </a:r>
            <a:r>
              <a:rPr lang="en-US" sz="2400" spc="-150" dirty="0" smtClean="0">
                <a:latin typeface="Times New Roman"/>
                <a:cs typeface="Times New Roman"/>
              </a:rPr>
              <a:t>e</a:t>
            </a:r>
            <a:r>
              <a:rPr lang="en-US" sz="2400" spc="-60" dirty="0" smtClean="0">
                <a:latin typeface="Times New Roman"/>
                <a:cs typeface="Times New Roman"/>
              </a:rPr>
              <a:t> </a:t>
            </a:r>
            <a:r>
              <a:rPr lang="en-US" sz="2400" spc="15" dirty="0" smtClean="0">
                <a:latin typeface="Times New Roman"/>
                <a:cs typeface="Times New Roman"/>
              </a:rPr>
              <a:t>t</a:t>
            </a:r>
            <a:r>
              <a:rPr lang="en-US" sz="2400" spc="-145" dirty="0" smtClean="0">
                <a:latin typeface="Times New Roman"/>
                <a:cs typeface="Times New Roman"/>
              </a:rPr>
              <a:t>h</a:t>
            </a:r>
            <a:r>
              <a:rPr lang="en-US" sz="2400" spc="-200" dirty="0" smtClean="0">
                <a:latin typeface="Times New Roman"/>
                <a:cs typeface="Times New Roman"/>
              </a:rPr>
              <a:t>a</a:t>
            </a:r>
            <a:r>
              <a:rPr lang="en-US" sz="2400" spc="30" dirty="0" smtClean="0">
                <a:latin typeface="Times New Roman"/>
                <a:cs typeface="Times New Roman"/>
              </a:rPr>
              <a:t>t</a:t>
            </a:r>
            <a:r>
              <a:rPr lang="en-US" sz="2400" spc="-65" dirty="0" smtClean="0">
                <a:latin typeface="Times New Roman"/>
                <a:cs typeface="Times New Roman"/>
              </a:rPr>
              <a:t> </a:t>
            </a:r>
            <a:r>
              <a:rPr lang="en-US" sz="2400" spc="-185" dirty="0" smtClean="0">
                <a:latin typeface="Times New Roman"/>
                <a:cs typeface="Times New Roman"/>
              </a:rPr>
              <a:t>f</a:t>
            </a:r>
            <a:r>
              <a:rPr lang="en-US" sz="2400" spc="-190" dirty="0" smtClean="0">
                <a:latin typeface="Times New Roman"/>
                <a:cs typeface="Times New Roman"/>
              </a:rPr>
              <a:t>a</a:t>
            </a:r>
            <a:r>
              <a:rPr lang="en-US" sz="2400" spc="-95" dirty="0" smtClean="0">
                <a:latin typeface="Times New Roman"/>
                <a:cs typeface="Times New Roman"/>
              </a:rPr>
              <a:t>l</a:t>
            </a:r>
            <a:r>
              <a:rPr lang="en-US" sz="2400" spc="-105" dirty="0" smtClean="0">
                <a:latin typeface="Times New Roman"/>
                <a:cs typeface="Times New Roman"/>
              </a:rPr>
              <a:t>l</a:t>
            </a:r>
            <a:r>
              <a:rPr lang="en-US" sz="2400" spc="-100" dirty="0" smtClean="0">
                <a:latin typeface="Times New Roman"/>
                <a:cs typeface="Times New Roman"/>
              </a:rPr>
              <a:t>o</a:t>
            </a:r>
            <a:r>
              <a:rPr lang="en-US" sz="2400" spc="-135" dirty="0" smtClean="0">
                <a:latin typeface="Times New Roman"/>
                <a:cs typeface="Times New Roman"/>
              </a:rPr>
              <a:t>w</a:t>
            </a:r>
            <a:r>
              <a:rPr lang="en-US" sz="2400" spc="-75" dirty="0" smtClean="0">
                <a:latin typeface="Times New Roman"/>
                <a:cs typeface="Times New Roman"/>
              </a:rPr>
              <a:t> </a:t>
            </a:r>
            <a:r>
              <a:rPr lang="en-US" sz="2400" spc="-110" dirty="0" smtClean="0">
                <a:latin typeface="Times New Roman"/>
                <a:cs typeface="Times New Roman"/>
              </a:rPr>
              <a:t>in</a:t>
            </a:r>
            <a:r>
              <a:rPr lang="en-US" sz="2400" spc="-55" dirty="0" smtClean="0">
                <a:latin typeface="Times New Roman"/>
                <a:cs typeface="Times New Roman"/>
              </a:rPr>
              <a:t> </a:t>
            </a:r>
            <a:r>
              <a:rPr lang="en-US" sz="2400" spc="15" dirty="0" smtClean="0">
                <a:latin typeface="Times New Roman"/>
                <a:cs typeface="Times New Roman"/>
              </a:rPr>
              <a:t>t</a:t>
            </a:r>
            <a:r>
              <a:rPr lang="en-US" sz="2400" spc="-145" dirty="0" smtClean="0">
                <a:latin typeface="Times New Roman"/>
                <a:cs typeface="Times New Roman"/>
              </a:rPr>
              <a:t>h</a:t>
            </a:r>
            <a:r>
              <a:rPr lang="en-US" sz="2400" spc="-150" dirty="0" smtClean="0">
                <a:latin typeface="Times New Roman"/>
                <a:cs typeface="Times New Roman"/>
              </a:rPr>
              <a:t>is</a:t>
            </a:r>
            <a:r>
              <a:rPr lang="en-US" sz="2400" spc="-55" dirty="0" smtClean="0">
                <a:latin typeface="Times New Roman"/>
                <a:cs typeface="Times New Roman"/>
              </a:rPr>
              <a:t> </a:t>
            </a:r>
            <a:r>
              <a:rPr lang="en-US" sz="2400" spc="-105" dirty="0" smtClean="0">
                <a:latin typeface="Times New Roman"/>
                <a:cs typeface="Times New Roman"/>
              </a:rPr>
              <a:t>l</a:t>
            </a:r>
            <a:r>
              <a:rPr lang="en-US" sz="2400" spc="-114" dirty="0" smtClean="0">
                <a:latin typeface="Times New Roman"/>
                <a:cs typeface="Times New Roman"/>
              </a:rPr>
              <a:t>i</a:t>
            </a:r>
            <a:r>
              <a:rPr lang="en-US" sz="2400" spc="-80" dirty="0" smtClean="0">
                <a:latin typeface="Times New Roman"/>
                <a:cs typeface="Times New Roman"/>
              </a:rPr>
              <a:t>st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328295" indent="-302895">
              <a:lnSpc>
                <a:spcPct val="100000"/>
              </a:lnSpc>
              <a:spcBef>
                <a:spcPts val="204"/>
              </a:spcBef>
              <a:buClr>
                <a:srgbClr val="D24716"/>
              </a:buClr>
              <a:buSzPct val="80357"/>
              <a:buFont typeface="Trebuchet MS"/>
              <a:buChar char="●"/>
              <a:tabLst>
                <a:tab pos="328295" algn="l"/>
              </a:tabLst>
            </a:pPr>
            <a:r>
              <a:rPr lang="en-US" sz="2800" spc="-190" dirty="0" smtClean="0">
                <a:latin typeface="Times New Roman"/>
                <a:cs typeface="Times New Roman"/>
              </a:rPr>
              <a:t>Pigs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328295" indent="-302895">
              <a:lnSpc>
                <a:spcPct val="100000"/>
              </a:lnSpc>
              <a:spcBef>
                <a:spcPts val="229"/>
              </a:spcBef>
              <a:buClr>
                <a:srgbClr val="D24716"/>
              </a:buClr>
              <a:buSzPct val="80357"/>
              <a:buFont typeface="Trebuchet MS"/>
              <a:buChar char="●"/>
              <a:tabLst>
                <a:tab pos="328295" algn="l"/>
              </a:tabLst>
            </a:pPr>
            <a:r>
              <a:rPr lang="en-US" sz="2800" spc="-185" dirty="0" smtClean="0">
                <a:latin typeface="Times New Roman"/>
                <a:cs typeface="Times New Roman"/>
              </a:rPr>
              <a:t>Dogs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328295" indent="-302895">
              <a:lnSpc>
                <a:spcPct val="100000"/>
              </a:lnSpc>
              <a:spcBef>
                <a:spcPts val="240"/>
              </a:spcBef>
              <a:buClr>
                <a:srgbClr val="D24716"/>
              </a:buClr>
              <a:buSzPct val="80357"/>
              <a:buFont typeface="Trebuchet MS"/>
              <a:buChar char="●"/>
              <a:tabLst>
                <a:tab pos="328295" algn="l"/>
              </a:tabLst>
            </a:pPr>
            <a:r>
              <a:rPr lang="en-US" sz="2800" spc="-140" dirty="0" smtClean="0">
                <a:latin typeface="Times New Roman"/>
                <a:cs typeface="Times New Roman"/>
              </a:rPr>
              <a:t>Cats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328295" indent="-302895">
              <a:lnSpc>
                <a:spcPct val="100000"/>
              </a:lnSpc>
              <a:spcBef>
                <a:spcPts val="229"/>
              </a:spcBef>
              <a:buClr>
                <a:srgbClr val="D24716"/>
              </a:buClr>
              <a:buSzPct val="80357"/>
              <a:buFont typeface="Trebuchet MS"/>
              <a:buChar char="●"/>
              <a:tabLst>
                <a:tab pos="328295" algn="l"/>
              </a:tabLst>
            </a:pPr>
            <a:r>
              <a:rPr lang="en-US" sz="2800" spc="-155" dirty="0" smtClean="0">
                <a:latin typeface="Times New Roman"/>
                <a:cs typeface="Times New Roman"/>
              </a:rPr>
              <a:t>Rats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328295" indent="-302895">
              <a:lnSpc>
                <a:spcPct val="100000"/>
              </a:lnSpc>
              <a:spcBef>
                <a:spcPts val="240"/>
              </a:spcBef>
              <a:buClr>
                <a:srgbClr val="D24716"/>
              </a:buClr>
              <a:buSzPct val="80357"/>
              <a:buFont typeface="Trebuchet MS"/>
              <a:buChar char="●"/>
              <a:tabLst>
                <a:tab pos="328295" algn="l"/>
              </a:tabLst>
            </a:pPr>
            <a:r>
              <a:rPr lang="en-US" sz="2800" spc="-165" dirty="0" smtClean="0">
                <a:latin typeface="Times New Roman"/>
                <a:cs typeface="Times New Roman"/>
              </a:rPr>
              <a:t>Camels</a:t>
            </a:r>
            <a:endParaRPr lang="en-US" sz="2800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b="1" spc="-60" dirty="0" smtClean="0"/>
              <a:t>Intermediate </a:t>
            </a:r>
            <a:r>
              <a:rPr lang="en-US" b="1" spc="-10" dirty="0" smtClean="0"/>
              <a:t>Hosts</a:t>
            </a:r>
            <a:r>
              <a:rPr lang="en-US" b="1" spc="-60" dirty="0" smtClean="0"/>
              <a:t>     </a:t>
            </a:r>
            <a:r>
              <a:rPr lang="en-US" spc="-60" dirty="0" smtClean="0"/>
              <a:t>:   </a:t>
            </a:r>
          </a:p>
          <a:p>
            <a:pPr>
              <a:buNone/>
            </a:pPr>
            <a:r>
              <a:rPr lang="en-US" spc="-190" dirty="0" smtClean="0">
                <a:latin typeface="Times New Roman"/>
                <a:cs typeface="Times New Roman"/>
              </a:rPr>
              <a:t>	Snails</a:t>
            </a:r>
            <a:endParaRPr lang="en-US" spc="-60" dirty="0" smtClean="0"/>
          </a:p>
          <a:p>
            <a:pPr marL="306705" indent="-281305">
              <a:lnSpc>
                <a:spcPct val="100000"/>
              </a:lnSpc>
              <a:spcBef>
                <a:spcPts val="570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06705" algn="l"/>
              </a:tabLst>
            </a:pPr>
            <a:r>
              <a:rPr lang="en-US" spc="-190" dirty="0" smtClean="0">
                <a:latin typeface="Times New Roman"/>
                <a:cs typeface="Times New Roman"/>
              </a:rPr>
              <a:t>Fish</a:t>
            </a:r>
            <a:endParaRPr lang="en-US" dirty="0" smtClean="0">
              <a:latin typeface="Times New Roman"/>
              <a:cs typeface="Times New Roman"/>
            </a:endParaRPr>
          </a:p>
          <a:p>
            <a:pPr marL="306705" indent="-281305">
              <a:spcBef>
                <a:spcPts val="570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06705" algn="l"/>
              </a:tabLst>
            </a:pPr>
            <a:r>
              <a:rPr lang="en-US" spc="-110" dirty="0" smtClean="0">
                <a:latin typeface="Times New Roman"/>
                <a:cs typeface="Times New Roman"/>
              </a:rPr>
              <a:t>First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90" dirty="0" smtClean="0">
                <a:latin typeface="Times New Roman"/>
                <a:cs typeface="Times New Roman"/>
              </a:rPr>
              <a:t>intermediate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-120" dirty="0" smtClean="0">
                <a:latin typeface="Times New Roman"/>
                <a:cs typeface="Times New Roman"/>
              </a:rPr>
              <a:t>host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14" dirty="0" smtClean="0">
                <a:latin typeface="Times New Roman"/>
                <a:cs typeface="Times New Roman"/>
              </a:rPr>
              <a:t>must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185" dirty="0" smtClean="0">
                <a:latin typeface="Times New Roman"/>
                <a:cs typeface="Times New Roman"/>
              </a:rPr>
              <a:t>always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-120" dirty="0" smtClean="0">
                <a:latin typeface="Times New Roman"/>
                <a:cs typeface="Times New Roman"/>
              </a:rPr>
              <a:t>be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-204" dirty="0" smtClean="0">
                <a:latin typeface="Times New Roman"/>
                <a:cs typeface="Times New Roman"/>
              </a:rPr>
              <a:t>a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10" dirty="0" smtClean="0">
                <a:latin typeface="Times New Roman"/>
                <a:cs typeface="Times New Roman"/>
              </a:rPr>
              <a:t>snail,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155" dirty="0" smtClean="0">
                <a:latin typeface="Times New Roman"/>
                <a:cs typeface="Times New Roman"/>
              </a:rPr>
              <a:t>mainly    : </a:t>
            </a:r>
            <a:r>
              <a:rPr lang="en-US" spc="-535" dirty="0" smtClean="0">
                <a:latin typeface="Times New Roman"/>
                <a:cs typeface="Times New Roman"/>
              </a:rPr>
              <a:t>B u  l </a:t>
            </a:r>
            <a:r>
              <a:rPr lang="en-US" spc="-535" dirty="0" err="1" smtClean="0">
                <a:latin typeface="Times New Roman"/>
                <a:cs typeface="Times New Roman"/>
              </a:rPr>
              <a:t>i</a:t>
            </a:r>
            <a:r>
              <a:rPr lang="en-US" spc="-535" dirty="0" smtClean="0">
                <a:latin typeface="Times New Roman"/>
                <a:cs typeface="Times New Roman"/>
              </a:rPr>
              <a:t>  m  </a:t>
            </a:r>
            <a:r>
              <a:rPr lang="en-US" spc="-535" dirty="0" err="1" smtClean="0">
                <a:latin typeface="Times New Roman"/>
                <a:cs typeface="Times New Roman"/>
              </a:rPr>
              <a:t>i</a:t>
            </a:r>
            <a:r>
              <a:rPr lang="en-US" spc="-535" dirty="0" smtClean="0">
                <a:latin typeface="Times New Roman"/>
                <a:cs typeface="Times New Roman"/>
              </a:rPr>
              <a:t>   n  a e</a:t>
            </a:r>
            <a:endParaRPr lang="en-US" dirty="0" smtClean="0">
              <a:latin typeface="Times New Roman"/>
              <a:cs typeface="Times New Roman"/>
            </a:endParaRPr>
          </a:p>
          <a:p>
            <a:pPr marL="306705" indent="-281305">
              <a:lnSpc>
                <a:spcPct val="100000"/>
              </a:lnSpc>
              <a:spcBef>
                <a:spcPts val="570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06705" algn="l"/>
              </a:tabLst>
            </a:pPr>
            <a:r>
              <a:rPr lang="en-US" spc="-165" dirty="0" smtClean="0">
                <a:latin typeface="Times New Roman"/>
                <a:cs typeface="Times New Roman"/>
              </a:rPr>
              <a:t>Second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90" dirty="0" smtClean="0">
                <a:latin typeface="Times New Roman"/>
                <a:cs typeface="Times New Roman"/>
              </a:rPr>
              <a:t>intermediate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14" dirty="0" smtClean="0">
                <a:latin typeface="Times New Roman"/>
                <a:cs typeface="Times New Roman"/>
              </a:rPr>
              <a:t>host</a:t>
            </a:r>
            <a:r>
              <a:rPr lang="en-US" spc="-80" dirty="0" smtClean="0">
                <a:latin typeface="Times New Roman"/>
                <a:cs typeface="Times New Roman"/>
              </a:rPr>
              <a:t> </a:t>
            </a:r>
            <a:r>
              <a:rPr lang="en-US" spc="-165" dirty="0" smtClean="0">
                <a:latin typeface="Times New Roman"/>
                <a:cs typeface="Times New Roman"/>
              </a:rPr>
              <a:t>is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-155" dirty="0" smtClean="0">
                <a:latin typeface="Times New Roman"/>
                <a:cs typeface="Times New Roman"/>
              </a:rPr>
              <a:t>usually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204" dirty="0" smtClean="0">
                <a:latin typeface="Times New Roman"/>
                <a:cs typeface="Times New Roman"/>
              </a:rPr>
              <a:t>a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75" dirty="0" smtClean="0">
                <a:latin typeface="Times New Roman"/>
                <a:cs typeface="Times New Roman"/>
              </a:rPr>
              <a:t>fish  : </a:t>
            </a:r>
            <a:r>
              <a:rPr lang="en-US" spc="-114" dirty="0" smtClean="0">
                <a:latin typeface="Times New Roman"/>
                <a:cs typeface="Times New Roman"/>
              </a:rPr>
              <a:t>(</a:t>
            </a:r>
            <a:r>
              <a:rPr lang="en-US" spc="-114" dirty="0" err="1" smtClean="0">
                <a:latin typeface="Times New Roman"/>
                <a:cs typeface="Times New Roman"/>
              </a:rPr>
              <a:t>cyprinoid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50" dirty="0" smtClean="0">
                <a:latin typeface="Times New Roman"/>
                <a:cs typeface="Times New Roman"/>
              </a:rPr>
              <a:t>fish)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endParaRPr lang="en-US" dirty="0" smtClean="0">
              <a:latin typeface="Times New Roman"/>
              <a:cs typeface="Times New Roman"/>
            </a:endParaRPr>
          </a:p>
          <a:p>
            <a:pPr marL="298450" marR="17780" indent="-273050">
              <a:lnSpc>
                <a:spcPct val="100000"/>
              </a:lnSpc>
              <a:spcBef>
                <a:spcPts val="570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06705" algn="l"/>
              </a:tabLst>
            </a:pPr>
            <a:r>
              <a:rPr lang="en-US" spc="-120" dirty="0" smtClean="0">
                <a:latin typeface="Times New Roman"/>
                <a:cs typeface="Times New Roman"/>
              </a:rPr>
              <a:t>12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45" dirty="0" smtClean="0">
                <a:latin typeface="Times New Roman"/>
                <a:cs typeface="Times New Roman"/>
              </a:rPr>
              <a:t>species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60" dirty="0" smtClean="0">
                <a:latin typeface="Times New Roman"/>
                <a:cs typeface="Times New Roman"/>
              </a:rPr>
              <a:t>of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-175" dirty="0" smtClean="0">
                <a:latin typeface="Times New Roman"/>
                <a:cs typeface="Times New Roman"/>
              </a:rPr>
              <a:t>fish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95" dirty="0" smtClean="0">
                <a:latin typeface="Times New Roman"/>
                <a:cs typeface="Times New Roman"/>
              </a:rPr>
              <a:t>are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55" dirty="0" smtClean="0">
                <a:latin typeface="Times New Roman"/>
                <a:cs typeface="Times New Roman"/>
              </a:rPr>
              <a:t>mainly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120" dirty="0" smtClean="0">
                <a:latin typeface="Times New Roman"/>
                <a:cs typeface="Times New Roman"/>
              </a:rPr>
              <a:t>responsible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95" dirty="0" smtClean="0">
                <a:latin typeface="Times New Roman"/>
                <a:cs typeface="Times New Roman"/>
              </a:rPr>
              <a:t>for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-170" dirty="0" smtClean="0">
                <a:latin typeface="Times New Roman"/>
                <a:cs typeface="Times New Roman"/>
              </a:rPr>
              <a:t>passing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80" dirty="0" smtClean="0">
                <a:latin typeface="Times New Roman"/>
                <a:cs typeface="Times New Roman"/>
              </a:rPr>
              <a:t>the </a:t>
            </a:r>
            <a:r>
              <a:rPr lang="en-US" spc="-635" dirty="0" smtClean="0">
                <a:latin typeface="Times New Roman"/>
                <a:cs typeface="Times New Roman"/>
              </a:rPr>
              <a:t> </a:t>
            </a:r>
            <a:r>
              <a:rPr lang="en-US" spc="-130" dirty="0" smtClean="0">
                <a:latin typeface="Times New Roman"/>
                <a:cs typeface="Times New Roman"/>
              </a:rPr>
              <a:t>i</a:t>
            </a:r>
            <a:r>
              <a:rPr lang="en-US" spc="-180" dirty="0" smtClean="0">
                <a:latin typeface="Times New Roman"/>
                <a:cs typeface="Times New Roman"/>
              </a:rPr>
              <a:t>n</a:t>
            </a:r>
            <a:r>
              <a:rPr lang="en-US" spc="-125" dirty="0" smtClean="0">
                <a:latin typeface="Times New Roman"/>
                <a:cs typeface="Times New Roman"/>
              </a:rPr>
              <a:t>f</a:t>
            </a:r>
            <a:r>
              <a:rPr lang="en-US" spc="-105" dirty="0" smtClean="0">
                <a:latin typeface="Times New Roman"/>
                <a:cs typeface="Times New Roman"/>
              </a:rPr>
              <a:t>e</a:t>
            </a:r>
            <a:r>
              <a:rPr lang="en-US" spc="-150" dirty="0" smtClean="0">
                <a:latin typeface="Times New Roman"/>
                <a:cs typeface="Times New Roman"/>
              </a:rPr>
              <a:t>c</a:t>
            </a:r>
            <a:r>
              <a:rPr lang="en-US" spc="-55" dirty="0" smtClean="0">
                <a:latin typeface="Times New Roman"/>
                <a:cs typeface="Times New Roman"/>
              </a:rPr>
              <a:t>t</a:t>
            </a:r>
            <a:r>
              <a:rPr lang="en-US" spc="-50" dirty="0" smtClean="0">
                <a:latin typeface="Times New Roman"/>
                <a:cs typeface="Times New Roman"/>
              </a:rPr>
              <a:t>i</a:t>
            </a:r>
            <a:r>
              <a:rPr lang="en-US" spc="-110" dirty="0" smtClean="0">
                <a:latin typeface="Times New Roman"/>
                <a:cs typeface="Times New Roman"/>
              </a:rPr>
              <a:t>on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40" dirty="0" smtClean="0">
                <a:latin typeface="Times New Roman"/>
                <a:cs typeface="Times New Roman"/>
              </a:rPr>
              <a:t>t</a:t>
            </a:r>
            <a:r>
              <a:rPr lang="en-US" spc="-50" dirty="0" smtClean="0">
                <a:latin typeface="Times New Roman"/>
                <a:cs typeface="Times New Roman"/>
              </a:rPr>
              <a:t>o</a:t>
            </a:r>
            <a:r>
              <a:rPr lang="en-US" spc="-80" dirty="0" smtClean="0">
                <a:latin typeface="Times New Roman"/>
                <a:cs typeface="Times New Roman"/>
              </a:rPr>
              <a:t> </a:t>
            </a:r>
            <a:r>
              <a:rPr lang="en-US" spc="-125" dirty="0" smtClean="0">
                <a:latin typeface="Times New Roman"/>
                <a:cs typeface="Times New Roman"/>
              </a:rPr>
              <a:t>hu</a:t>
            </a:r>
            <a:r>
              <a:rPr lang="en-US" spc="-180" dirty="0" smtClean="0">
                <a:latin typeface="Times New Roman"/>
                <a:cs typeface="Times New Roman"/>
              </a:rPr>
              <a:t>m</a:t>
            </a:r>
            <a:r>
              <a:rPr lang="en-US" spc="-215" dirty="0" smtClean="0">
                <a:latin typeface="Times New Roman"/>
                <a:cs typeface="Times New Roman"/>
              </a:rPr>
              <a:t>a</a:t>
            </a:r>
            <a:r>
              <a:rPr lang="en-US" spc="-155" dirty="0" smtClean="0">
                <a:latin typeface="Times New Roman"/>
                <a:cs typeface="Times New Roman"/>
              </a:rPr>
              <a:t>ns</a:t>
            </a:r>
            <a:endParaRPr lang="en-US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 lnSpcReduction="20000"/>
          </a:bodyPr>
          <a:lstStyle/>
          <a:p>
            <a:pPr marL="311150" marR="386080" indent="-273050">
              <a:lnSpc>
                <a:spcPct val="100000"/>
              </a:lnSpc>
              <a:spcBef>
                <a:spcPts val="100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19405" algn="l"/>
              </a:tabLst>
            </a:pPr>
            <a:r>
              <a:rPr lang="en-US" spc="-140" dirty="0" smtClean="0">
                <a:latin typeface="Times New Roman"/>
                <a:cs typeface="Times New Roman"/>
              </a:rPr>
              <a:t>Source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50" dirty="0" smtClean="0">
                <a:latin typeface="Times New Roman"/>
                <a:cs typeface="Times New Roman"/>
              </a:rPr>
              <a:t>of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-100" dirty="0" smtClean="0">
                <a:latin typeface="Times New Roman"/>
                <a:cs typeface="Times New Roman"/>
              </a:rPr>
              <a:t>infection: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80" dirty="0" smtClean="0">
                <a:latin typeface="Times New Roman"/>
                <a:cs typeface="Times New Roman"/>
              </a:rPr>
              <a:t>patients,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10" dirty="0" smtClean="0">
                <a:latin typeface="Times New Roman"/>
                <a:cs typeface="Times New Roman"/>
              </a:rPr>
              <a:t>infected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-90" dirty="0" err="1" smtClean="0">
                <a:latin typeface="Times New Roman"/>
                <a:cs typeface="Times New Roman"/>
              </a:rPr>
              <a:t>reservior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100" dirty="0" err="1" smtClean="0">
                <a:latin typeface="Times New Roman"/>
                <a:cs typeface="Times New Roman"/>
              </a:rPr>
              <a:t>hosts:cats</a:t>
            </a:r>
            <a:r>
              <a:rPr lang="en-US" spc="-100" dirty="0" smtClean="0">
                <a:latin typeface="Times New Roman"/>
                <a:cs typeface="Times New Roman"/>
              </a:rPr>
              <a:t>, </a:t>
            </a:r>
            <a:r>
              <a:rPr lang="en-US" spc="-635" dirty="0" smtClean="0">
                <a:latin typeface="Times New Roman"/>
                <a:cs typeface="Times New Roman"/>
              </a:rPr>
              <a:t> </a:t>
            </a:r>
            <a:r>
              <a:rPr lang="en-US" spc="-110" dirty="0" smtClean="0">
                <a:latin typeface="Times New Roman"/>
                <a:cs typeface="Times New Roman"/>
              </a:rPr>
              <a:t>d</a:t>
            </a:r>
            <a:r>
              <a:rPr lang="en-US" spc="-125" dirty="0" smtClean="0">
                <a:latin typeface="Times New Roman"/>
                <a:cs typeface="Times New Roman"/>
              </a:rPr>
              <a:t>o</a:t>
            </a:r>
            <a:r>
              <a:rPr lang="en-US" spc="-229" dirty="0" smtClean="0">
                <a:latin typeface="Times New Roman"/>
                <a:cs typeface="Times New Roman"/>
              </a:rPr>
              <a:t>g</a:t>
            </a:r>
            <a:r>
              <a:rPr lang="en-US" spc="-200" dirty="0" smtClean="0">
                <a:latin typeface="Times New Roman"/>
                <a:cs typeface="Times New Roman"/>
              </a:rPr>
              <a:t>s</a:t>
            </a:r>
            <a:r>
              <a:rPr lang="en-US" spc="105" dirty="0" smtClean="0">
                <a:latin typeface="Times New Roman"/>
                <a:cs typeface="Times New Roman"/>
              </a:rPr>
              <a:t>,</a:t>
            </a:r>
            <a:r>
              <a:rPr lang="en-US" spc="-80" dirty="0" smtClean="0">
                <a:latin typeface="Times New Roman"/>
                <a:cs typeface="Times New Roman"/>
              </a:rPr>
              <a:t> </a:t>
            </a:r>
            <a:r>
              <a:rPr lang="en-US" spc="-150" dirty="0" smtClean="0">
                <a:latin typeface="Times New Roman"/>
                <a:cs typeface="Times New Roman"/>
              </a:rPr>
              <a:t>m</a:t>
            </a:r>
            <a:r>
              <a:rPr lang="en-US" spc="-130" dirty="0" smtClean="0">
                <a:latin typeface="Times New Roman"/>
                <a:cs typeface="Times New Roman"/>
              </a:rPr>
              <a:t>i</a:t>
            </a:r>
            <a:r>
              <a:rPr lang="en-US" spc="-150" dirty="0" smtClean="0">
                <a:latin typeface="Times New Roman"/>
                <a:cs typeface="Times New Roman"/>
              </a:rPr>
              <a:t>c</a:t>
            </a:r>
            <a:r>
              <a:rPr lang="en-US" spc="-105" dirty="0" smtClean="0">
                <a:latin typeface="Times New Roman"/>
                <a:cs typeface="Times New Roman"/>
              </a:rPr>
              <a:t>e</a:t>
            </a:r>
            <a:r>
              <a:rPr lang="en-US" spc="105" dirty="0" smtClean="0">
                <a:latin typeface="Times New Roman"/>
                <a:cs typeface="Times New Roman"/>
              </a:rPr>
              <a:t>,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25" dirty="0" smtClean="0">
                <a:latin typeface="Times New Roman"/>
                <a:cs typeface="Times New Roman"/>
              </a:rPr>
              <a:t>p</a:t>
            </a:r>
            <a:r>
              <a:rPr lang="en-US" spc="-130" dirty="0" smtClean="0">
                <a:latin typeface="Times New Roman"/>
                <a:cs typeface="Times New Roman"/>
              </a:rPr>
              <a:t>i</a:t>
            </a:r>
            <a:r>
              <a:rPr lang="en-US" spc="-229" dirty="0" smtClean="0">
                <a:latin typeface="Times New Roman"/>
                <a:cs typeface="Times New Roman"/>
              </a:rPr>
              <a:t>g</a:t>
            </a:r>
            <a:r>
              <a:rPr lang="en-US" spc="-200" dirty="0" smtClean="0">
                <a:latin typeface="Times New Roman"/>
                <a:cs typeface="Times New Roman"/>
              </a:rPr>
              <a:t>s</a:t>
            </a:r>
          </a:p>
          <a:p>
            <a:pPr marL="311150" marR="386080" indent="-273050">
              <a:lnSpc>
                <a:spcPct val="100000"/>
              </a:lnSpc>
              <a:spcBef>
                <a:spcPts val="100"/>
              </a:spcBef>
              <a:buClr>
                <a:srgbClr val="D24716"/>
              </a:buClr>
              <a:buSzPct val="80769"/>
              <a:buNone/>
              <a:tabLst>
                <a:tab pos="319405" algn="l"/>
              </a:tabLst>
            </a:pPr>
            <a:endParaRPr lang="en-US" spc="-200" dirty="0" smtClean="0">
              <a:latin typeface="Times New Roman"/>
              <a:cs typeface="Times New Roman"/>
            </a:endParaRPr>
          </a:p>
          <a:p>
            <a:pPr marL="311150" marR="386080" indent="-273050">
              <a:lnSpc>
                <a:spcPct val="100000"/>
              </a:lnSpc>
              <a:spcBef>
                <a:spcPts val="100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19405" algn="l"/>
              </a:tabLst>
            </a:pPr>
            <a:r>
              <a:rPr lang="en-US" spc="-200" dirty="0" smtClean="0">
                <a:latin typeface="Times New Roman"/>
                <a:cs typeface="Times New Roman"/>
              </a:rPr>
              <a:t>Infective Agent : </a:t>
            </a:r>
            <a:r>
              <a:rPr lang="en-US" spc="-200" dirty="0" err="1" smtClean="0">
                <a:latin typeface="Times New Roman"/>
                <a:cs typeface="Times New Roman"/>
              </a:rPr>
              <a:t>Metacercariae</a:t>
            </a:r>
            <a:r>
              <a:rPr lang="en-US" spc="-200" dirty="0" smtClean="0">
                <a:latin typeface="Times New Roman"/>
                <a:cs typeface="Times New Roman"/>
              </a:rPr>
              <a:t> in fish flesh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D24716"/>
              </a:buClr>
              <a:buFont typeface="Trebuchet MS"/>
              <a:buChar char="●"/>
            </a:pPr>
            <a:endParaRPr lang="en-US" sz="4400" dirty="0" smtClean="0">
              <a:latin typeface="Times New Roman"/>
              <a:cs typeface="Times New Roman"/>
            </a:endParaRPr>
          </a:p>
          <a:p>
            <a:pPr marL="311150" marR="30480" indent="-273050">
              <a:lnSpc>
                <a:spcPct val="100000"/>
              </a:lnSpc>
              <a:buClr>
                <a:srgbClr val="D24716"/>
              </a:buClr>
              <a:buSzPct val="80769"/>
              <a:buFont typeface="Trebuchet MS"/>
              <a:buChar char="●"/>
              <a:tabLst>
                <a:tab pos="319405" algn="l"/>
              </a:tabLst>
            </a:pPr>
            <a:r>
              <a:rPr lang="en-US" spc="-100" dirty="0" smtClean="0">
                <a:latin typeface="Times New Roman"/>
                <a:cs typeface="Times New Roman"/>
              </a:rPr>
              <a:t>Route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50" dirty="0" smtClean="0">
                <a:latin typeface="Times New Roman"/>
                <a:cs typeface="Times New Roman"/>
              </a:rPr>
              <a:t>of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14" dirty="0" smtClean="0">
                <a:latin typeface="Times New Roman"/>
                <a:cs typeface="Times New Roman"/>
              </a:rPr>
              <a:t>transmission: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80" dirty="0" smtClean="0">
                <a:latin typeface="Times New Roman"/>
                <a:cs typeface="Times New Roman"/>
              </a:rPr>
              <a:t>the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14" dirty="0" smtClean="0">
                <a:latin typeface="Times New Roman"/>
                <a:cs typeface="Times New Roman"/>
              </a:rPr>
              <a:t>infection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65" dirty="0" smtClean="0">
                <a:latin typeface="Times New Roman"/>
                <a:cs typeface="Times New Roman"/>
              </a:rPr>
              <a:t>is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-120" dirty="0" smtClean="0">
                <a:latin typeface="Times New Roman"/>
                <a:cs typeface="Times New Roman"/>
              </a:rPr>
              <a:t>acquired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80" dirty="0" smtClean="0">
                <a:latin typeface="Times New Roman"/>
                <a:cs typeface="Times New Roman"/>
              </a:rPr>
              <a:t>by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25" dirty="0" smtClean="0">
                <a:latin typeface="Times New Roman"/>
                <a:cs typeface="Times New Roman"/>
              </a:rPr>
              <a:t>eating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-110" dirty="0" smtClean="0">
                <a:latin typeface="Times New Roman"/>
                <a:cs typeface="Times New Roman"/>
              </a:rPr>
              <a:t>raw </a:t>
            </a:r>
            <a:r>
              <a:rPr lang="en-US" spc="-635" dirty="0" smtClean="0">
                <a:latin typeface="Times New Roman"/>
                <a:cs typeface="Times New Roman"/>
              </a:rPr>
              <a:t> </a:t>
            </a:r>
            <a:r>
              <a:rPr lang="en-US" spc="-40" dirty="0" smtClean="0">
                <a:latin typeface="Times New Roman"/>
                <a:cs typeface="Times New Roman"/>
              </a:rPr>
              <a:t>or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30" dirty="0" smtClean="0">
                <a:latin typeface="Times New Roman"/>
                <a:cs typeface="Times New Roman"/>
              </a:rPr>
              <a:t>inadequately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30" dirty="0" smtClean="0">
                <a:latin typeface="Times New Roman"/>
                <a:cs typeface="Times New Roman"/>
              </a:rPr>
              <a:t>cooked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05" dirty="0" smtClean="0">
                <a:latin typeface="Times New Roman"/>
                <a:cs typeface="Times New Roman"/>
              </a:rPr>
              <a:t>freshwater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75" dirty="0" smtClean="0">
                <a:latin typeface="Times New Roman"/>
                <a:cs typeface="Times New Roman"/>
              </a:rPr>
              <a:t>fish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40" dirty="0" smtClean="0">
                <a:latin typeface="Times New Roman"/>
                <a:cs typeface="Times New Roman"/>
              </a:rPr>
              <a:t>or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95" dirty="0" smtClean="0">
                <a:latin typeface="Times New Roman"/>
                <a:cs typeface="Times New Roman"/>
              </a:rPr>
              <a:t>shrimp,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50" dirty="0" smtClean="0">
                <a:latin typeface="Times New Roman"/>
                <a:cs typeface="Times New Roman"/>
              </a:rPr>
              <a:t>which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95" dirty="0" smtClean="0">
                <a:latin typeface="Times New Roman"/>
                <a:cs typeface="Times New Roman"/>
              </a:rPr>
              <a:t>are </a:t>
            </a:r>
            <a:r>
              <a:rPr lang="en-US" spc="-90" dirty="0" smtClean="0">
                <a:latin typeface="Times New Roman"/>
                <a:cs typeface="Times New Roman"/>
              </a:rPr>
              <a:t> </a:t>
            </a:r>
            <a:r>
              <a:rPr lang="en-US" spc="-40" dirty="0" smtClean="0">
                <a:latin typeface="Times New Roman"/>
                <a:cs typeface="Times New Roman"/>
              </a:rPr>
              <a:t>pr</a:t>
            </a:r>
            <a:r>
              <a:rPr lang="en-US" spc="-105" dirty="0" smtClean="0">
                <a:latin typeface="Times New Roman"/>
                <a:cs typeface="Times New Roman"/>
              </a:rPr>
              <a:t>e</a:t>
            </a:r>
            <a:r>
              <a:rPr lang="en-US" spc="-229" dirty="0" smtClean="0">
                <a:latin typeface="Times New Roman"/>
                <a:cs typeface="Times New Roman"/>
              </a:rPr>
              <a:t>v</a:t>
            </a:r>
            <a:r>
              <a:rPr lang="en-US" spc="-130" dirty="0" smtClean="0">
                <a:latin typeface="Times New Roman"/>
                <a:cs typeface="Times New Roman"/>
              </a:rPr>
              <a:t>i</a:t>
            </a:r>
            <a:r>
              <a:rPr lang="en-US" spc="-150" dirty="0" smtClean="0">
                <a:latin typeface="Times New Roman"/>
                <a:cs typeface="Times New Roman"/>
              </a:rPr>
              <a:t>ou</a:t>
            </a:r>
            <a:r>
              <a:rPr lang="en-US" spc="-114" dirty="0" smtClean="0">
                <a:latin typeface="Times New Roman"/>
                <a:cs typeface="Times New Roman"/>
              </a:rPr>
              <a:t>s</a:t>
            </a:r>
            <a:r>
              <a:rPr lang="en-US" spc="-110" dirty="0" smtClean="0">
                <a:latin typeface="Times New Roman"/>
                <a:cs typeface="Times New Roman"/>
              </a:rPr>
              <a:t>l</a:t>
            </a:r>
            <a:r>
              <a:rPr lang="en-US" spc="-220" dirty="0" smtClean="0">
                <a:latin typeface="Times New Roman"/>
                <a:cs typeface="Times New Roman"/>
              </a:rPr>
              <a:t>y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30" dirty="0" smtClean="0">
                <a:latin typeface="Times New Roman"/>
                <a:cs typeface="Times New Roman"/>
              </a:rPr>
              <a:t>i</a:t>
            </a:r>
            <a:r>
              <a:rPr lang="en-US" spc="-125" dirty="0" smtClean="0">
                <a:latin typeface="Times New Roman"/>
                <a:cs typeface="Times New Roman"/>
              </a:rPr>
              <a:t>n</a:t>
            </a:r>
            <a:r>
              <a:rPr lang="en-US" spc="-195" dirty="0" smtClean="0">
                <a:latin typeface="Times New Roman"/>
                <a:cs typeface="Times New Roman"/>
              </a:rPr>
              <a:t>f</a:t>
            </a:r>
            <a:r>
              <a:rPr lang="en-US" spc="-105" dirty="0" smtClean="0">
                <a:latin typeface="Times New Roman"/>
                <a:cs typeface="Times New Roman"/>
              </a:rPr>
              <a:t>e</a:t>
            </a:r>
            <a:r>
              <a:rPr lang="en-US" spc="-150" dirty="0" smtClean="0">
                <a:latin typeface="Times New Roman"/>
                <a:cs typeface="Times New Roman"/>
              </a:rPr>
              <a:t>c</a:t>
            </a:r>
            <a:r>
              <a:rPr lang="en-US" spc="-30" dirty="0" smtClean="0">
                <a:latin typeface="Times New Roman"/>
                <a:cs typeface="Times New Roman"/>
              </a:rPr>
              <a:t>t</a:t>
            </a:r>
            <a:r>
              <a:rPr lang="en-US" spc="-50" dirty="0" smtClean="0">
                <a:latin typeface="Times New Roman"/>
                <a:cs typeface="Times New Roman"/>
              </a:rPr>
              <a:t>e</a:t>
            </a:r>
            <a:r>
              <a:rPr lang="en-US" spc="-110" dirty="0" smtClean="0">
                <a:latin typeface="Times New Roman"/>
                <a:cs typeface="Times New Roman"/>
              </a:rPr>
              <a:t>d – Alimentary canal</a:t>
            </a:r>
          </a:p>
          <a:p>
            <a:pPr marL="311150" marR="30480" indent="-273050">
              <a:lnSpc>
                <a:spcPct val="100000"/>
              </a:lnSpc>
              <a:buClr>
                <a:srgbClr val="D24716"/>
              </a:buClr>
              <a:buSzPct val="80769"/>
              <a:buFont typeface="Trebuchet MS"/>
              <a:buChar char="●"/>
              <a:tabLst>
                <a:tab pos="319405" algn="l"/>
              </a:tabLst>
            </a:pPr>
            <a:r>
              <a:rPr lang="en-US" spc="-110" dirty="0" smtClean="0">
                <a:latin typeface="Times New Roman"/>
                <a:cs typeface="Times New Roman"/>
              </a:rPr>
              <a:t>Site of </a:t>
            </a:r>
            <a:r>
              <a:rPr lang="en-US" spc="-110" dirty="0" err="1" smtClean="0">
                <a:latin typeface="Times New Roman"/>
                <a:cs typeface="Times New Roman"/>
              </a:rPr>
              <a:t>Localisation</a:t>
            </a:r>
            <a:r>
              <a:rPr lang="en-US" spc="-110" dirty="0" smtClean="0">
                <a:latin typeface="Times New Roman"/>
                <a:cs typeface="Times New Roman"/>
              </a:rPr>
              <a:t> : </a:t>
            </a:r>
            <a:r>
              <a:rPr lang="en-US" spc="-110" dirty="0" err="1" smtClean="0">
                <a:latin typeface="Times New Roman"/>
                <a:cs typeface="Times New Roman"/>
              </a:rPr>
              <a:t>Biliary</a:t>
            </a:r>
            <a:r>
              <a:rPr lang="en-US" spc="-110" dirty="0" smtClean="0">
                <a:latin typeface="Times New Roman"/>
                <a:cs typeface="Times New Roman"/>
              </a:rPr>
              <a:t> tract of Liver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D24716"/>
              </a:buClr>
              <a:buFont typeface="Trebuchet MS"/>
              <a:buChar char="●"/>
            </a:pPr>
            <a:endParaRPr lang="en-US" sz="4400" dirty="0" smtClean="0">
              <a:latin typeface="Times New Roman"/>
              <a:cs typeface="Times New Roman"/>
            </a:endParaRPr>
          </a:p>
          <a:p>
            <a:pPr marL="311150" marR="447675" indent="-273050">
              <a:lnSpc>
                <a:spcPct val="100000"/>
              </a:lnSpc>
              <a:buClr>
                <a:srgbClr val="D24716"/>
              </a:buClr>
              <a:buSzPct val="80769"/>
              <a:buFont typeface="Trebuchet MS"/>
              <a:buChar char="●"/>
              <a:tabLst>
                <a:tab pos="319405" algn="l"/>
              </a:tabLst>
            </a:pPr>
            <a:r>
              <a:rPr lang="en-US" spc="-125" dirty="0" smtClean="0">
                <a:latin typeface="Times New Roman"/>
                <a:cs typeface="Times New Roman"/>
              </a:rPr>
              <a:t>Susceptibility</a:t>
            </a:r>
            <a:r>
              <a:rPr lang="en-US" spc="-1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:</a:t>
            </a:r>
            <a:r>
              <a:rPr lang="en-US" spc="-4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pc="-155" dirty="0" smtClean="0">
                <a:latin typeface="Times New Roman"/>
                <a:cs typeface="Times New Roman"/>
              </a:rPr>
              <a:t>human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-165" dirty="0" smtClean="0">
                <a:latin typeface="Times New Roman"/>
                <a:cs typeface="Times New Roman"/>
              </a:rPr>
              <a:t>is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30" dirty="0" smtClean="0">
                <a:latin typeface="Times New Roman"/>
                <a:cs typeface="Times New Roman"/>
              </a:rPr>
              <a:t>generally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10" dirty="0" smtClean="0">
                <a:latin typeface="Times New Roman"/>
                <a:cs typeface="Times New Roman"/>
              </a:rPr>
              <a:t>susceptive,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85" dirty="0" smtClean="0">
                <a:latin typeface="Times New Roman"/>
                <a:cs typeface="Times New Roman"/>
              </a:rPr>
              <a:t>related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05" dirty="0" smtClean="0">
                <a:latin typeface="Times New Roman"/>
                <a:cs typeface="Times New Roman"/>
              </a:rPr>
              <a:t>with </a:t>
            </a:r>
            <a:r>
              <a:rPr lang="en-US" spc="-635" dirty="0" smtClean="0">
                <a:latin typeface="Times New Roman"/>
                <a:cs typeface="Times New Roman"/>
              </a:rPr>
              <a:t> </a:t>
            </a:r>
            <a:r>
              <a:rPr lang="en-US" spc="-80" dirty="0" smtClean="0">
                <a:latin typeface="Times New Roman"/>
                <a:cs typeface="Times New Roman"/>
              </a:rPr>
              <a:t>th</a:t>
            </a:r>
            <a:r>
              <a:rPr lang="en-US" spc="-85" dirty="0" smtClean="0">
                <a:latin typeface="Times New Roman"/>
                <a:cs typeface="Times New Roman"/>
              </a:rPr>
              <a:t>e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20" dirty="0" smtClean="0">
                <a:latin typeface="Times New Roman"/>
                <a:cs typeface="Times New Roman"/>
              </a:rPr>
              <a:t>di</a:t>
            </a:r>
            <a:r>
              <a:rPr lang="en-US" spc="-105" dirty="0" smtClean="0">
                <a:latin typeface="Times New Roman"/>
                <a:cs typeface="Times New Roman"/>
              </a:rPr>
              <a:t>e</a:t>
            </a:r>
            <a:r>
              <a:rPr lang="en-US" spc="-55" dirty="0" smtClean="0">
                <a:latin typeface="Times New Roman"/>
                <a:cs typeface="Times New Roman"/>
              </a:rPr>
              <a:t>ta</a:t>
            </a:r>
            <a:r>
              <a:rPr lang="en-US" spc="-45" dirty="0" smtClean="0">
                <a:latin typeface="Times New Roman"/>
                <a:cs typeface="Times New Roman"/>
              </a:rPr>
              <a:t>r</a:t>
            </a:r>
            <a:r>
              <a:rPr lang="en-US" spc="-220" dirty="0" smtClean="0">
                <a:latin typeface="Times New Roman"/>
                <a:cs typeface="Times New Roman"/>
              </a:rPr>
              <a:t>y</a:t>
            </a:r>
            <a:r>
              <a:rPr lang="en-US" spc="-80" dirty="0" smtClean="0">
                <a:latin typeface="Times New Roman"/>
                <a:cs typeface="Times New Roman"/>
              </a:rPr>
              <a:t> </a:t>
            </a:r>
            <a:r>
              <a:rPr lang="en-US" spc="-170" dirty="0" smtClean="0">
                <a:latin typeface="Times New Roman"/>
                <a:cs typeface="Times New Roman"/>
              </a:rPr>
              <a:t>ha</a:t>
            </a:r>
            <a:r>
              <a:rPr lang="en-US" spc="-175" dirty="0" smtClean="0">
                <a:latin typeface="Times New Roman"/>
                <a:cs typeface="Times New Roman"/>
              </a:rPr>
              <a:t>b</a:t>
            </a:r>
            <a:r>
              <a:rPr lang="en-US" spc="-130" dirty="0" smtClean="0">
                <a:latin typeface="Times New Roman"/>
                <a:cs typeface="Times New Roman"/>
              </a:rPr>
              <a:t>i</a:t>
            </a:r>
            <a:r>
              <a:rPr lang="en-US" spc="20" dirty="0" smtClean="0">
                <a:latin typeface="Times New Roman"/>
                <a:cs typeface="Times New Roman"/>
              </a:rPr>
              <a:t>t</a:t>
            </a:r>
            <a:r>
              <a:rPr lang="en-US" spc="-200" dirty="0" smtClean="0">
                <a:latin typeface="Times New Roman"/>
                <a:cs typeface="Times New Roman"/>
              </a:rPr>
              <a:t>s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2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8762999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82000" cy="6248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spc="-55" dirty="0" smtClean="0"/>
              <a:t>Life</a:t>
            </a:r>
            <a:r>
              <a:rPr lang="en-US" b="1" spc="-75" dirty="0" smtClean="0"/>
              <a:t> </a:t>
            </a:r>
            <a:r>
              <a:rPr lang="en-US" b="1" spc="-45" dirty="0" smtClean="0"/>
              <a:t>Cycle</a:t>
            </a:r>
          </a:p>
          <a:p>
            <a:pPr>
              <a:buNone/>
            </a:pPr>
            <a:endParaRPr lang="en-US" b="1" spc="-45" dirty="0" smtClean="0"/>
          </a:p>
          <a:p>
            <a:pPr marL="298450" marR="381000" indent="-273050" algn="just">
              <a:lnSpc>
                <a:spcPct val="150000"/>
              </a:lnSpc>
              <a:spcBef>
                <a:spcPts val="560"/>
              </a:spcBef>
              <a:buClr>
                <a:srgbClr val="D24716"/>
              </a:buClr>
              <a:buSzPct val="85000"/>
              <a:buFont typeface="Trebuchet MS"/>
              <a:buChar char="●"/>
              <a:tabLst>
                <a:tab pos="298450" algn="l"/>
              </a:tabLst>
            </a:pPr>
            <a:r>
              <a:rPr lang="en-US" spc="-110" dirty="0" smtClean="0">
                <a:latin typeface="Times New Roman"/>
                <a:cs typeface="Times New Roman"/>
              </a:rPr>
              <a:t>Adults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100" dirty="0" smtClean="0">
                <a:latin typeface="Times New Roman"/>
                <a:cs typeface="Times New Roman"/>
              </a:rPr>
              <a:t>in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100" dirty="0" err="1" smtClean="0">
                <a:latin typeface="Times New Roman"/>
                <a:cs typeface="Times New Roman"/>
              </a:rPr>
              <a:t>biliary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spc="-65" dirty="0" smtClean="0">
                <a:latin typeface="Times New Roman"/>
                <a:cs typeface="Times New Roman"/>
              </a:rPr>
              <a:t>ducts,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85" dirty="0" err="1" smtClean="0">
                <a:latin typeface="Times New Roman"/>
                <a:cs typeface="Times New Roman"/>
              </a:rPr>
              <a:t>embryonated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140" dirty="0" smtClean="0">
                <a:latin typeface="Times New Roman"/>
                <a:cs typeface="Times New Roman"/>
              </a:rPr>
              <a:t>eggs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145" dirty="0" smtClean="0">
                <a:latin typeface="Times New Roman"/>
                <a:cs typeface="Times New Roman"/>
              </a:rPr>
              <a:t>pass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35" dirty="0" smtClean="0">
                <a:latin typeface="Times New Roman"/>
                <a:cs typeface="Times New Roman"/>
              </a:rPr>
              <a:t>to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75" dirty="0" smtClean="0">
                <a:latin typeface="Times New Roman"/>
                <a:cs typeface="Times New Roman"/>
              </a:rPr>
              <a:t>intestine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spc="-114" dirty="0" smtClean="0">
                <a:latin typeface="Times New Roman"/>
                <a:cs typeface="Times New Roman"/>
              </a:rPr>
              <a:t>and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55" dirty="0" smtClean="0">
                <a:latin typeface="Times New Roman"/>
                <a:cs typeface="Times New Roman"/>
              </a:rPr>
              <a:t>out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spc="-80" dirty="0" smtClean="0">
                <a:latin typeface="Times New Roman"/>
                <a:cs typeface="Times New Roman"/>
              </a:rPr>
              <a:t>with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spc="-60" dirty="0" smtClean="0">
                <a:latin typeface="Times New Roman"/>
                <a:cs typeface="Times New Roman"/>
              </a:rPr>
              <a:t>the </a:t>
            </a:r>
            <a:r>
              <a:rPr lang="en-US" spc="-484" dirty="0" smtClean="0">
                <a:latin typeface="Times New Roman"/>
                <a:cs typeface="Times New Roman"/>
              </a:rPr>
              <a:t> </a:t>
            </a:r>
            <a:r>
              <a:rPr lang="en-US" spc="-114" dirty="0" smtClean="0">
                <a:latin typeface="Times New Roman"/>
                <a:cs typeface="Times New Roman"/>
              </a:rPr>
              <a:t>feces</a:t>
            </a:r>
            <a:endParaRPr lang="en-US" dirty="0" smtClean="0">
              <a:latin typeface="Times New Roman"/>
              <a:cs typeface="Times New Roman"/>
            </a:endParaRPr>
          </a:p>
          <a:p>
            <a:pPr marL="298450" indent="-273050" algn="just">
              <a:lnSpc>
                <a:spcPct val="150000"/>
              </a:lnSpc>
              <a:spcBef>
                <a:spcPts val="110"/>
              </a:spcBef>
              <a:buClr>
                <a:srgbClr val="D24716"/>
              </a:buClr>
              <a:buSzPct val="85000"/>
              <a:buFont typeface="Trebuchet MS"/>
              <a:buChar char="●"/>
              <a:tabLst>
                <a:tab pos="298450" algn="l"/>
              </a:tabLst>
            </a:pPr>
            <a:r>
              <a:rPr lang="en-US" spc="-175" dirty="0" smtClean="0">
                <a:latin typeface="Times New Roman"/>
                <a:cs typeface="Times New Roman"/>
              </a:rPr>
              <a:t>Eggs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95" dirty="0" smtClean="0">
                <a:latin typeface="Times New Roman"/>
                <a:cs typeface="Times New Roman"/>
              </a:rPr>
              <a:t>reach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40" dirty="0" smtClean="0">
                <a:latin typeface="Times New Roman"/>
                <a:cs typeface="Times New Roman"/>
              </a:rPr>
              <a:t>water,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spc="-95" dirty="0" smtClean="0">
                <a:latin typeface="Times New Roman"/>
                <a:cs typeface="Times New Roman"/>
              </a:rPr>
              <a:t>ingested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spc="-140" dirty="0" smtClean="0">
                <a:latin typeface="Times New Roman"/>
                <a:cs typeface="Times New Roman"/>
              </a:rPr>
              <a:t>by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95" dirty="0" smtClean="0">
                <a:latin typeface="Times New Roman"/>
                <a:cs typeface="Times New Roman"/>
              </a:rPr>
              <a:t>suitable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spc="-120" dirty="0" smtClean="0">
                <a:latin typeface="Times New Roman"/>
                <a:cs typeface="Times New Roman"/>
              </a:rPr>
              <a:t>snail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spc="-25" dirty="0" smtClean="0">
                <a:latin typeface="Times New Roman"/>
                <a:cs typeface="Times New Roman"/>
              </a:rPr>
              <a:t>(P.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spc="-105" dirty="0" err="1" smtClean="0">
                <a:latin typeface="Times New Roman"/>
                <a:cs typeface="Times New Roman"/>
              </a:rPr>
              <a:t>manchouricus</a:t>
            </a:r>
            <a:r>
              <a:rPr lang="en-US" spc="-105" dirty="0" smtClean="0">
                <a:latin typeface="Times New Roman"/>
                <a:cs typeface="Times New Roman"/>
              </a:rPr>
              <a:t>)</a:t>
            </a:r>
            <a:endParaRPr lang="en-US" dirty="0" smtClean="0">
              <a:latin typeface="Times New Roman"/>
              <a:cs typeface="Times New Roman"/>
            </a:endParaRPr>
          </a:p>
          <a:p>
            <a:pPr marL="298450" marR="154305" indent="-273050" algn="just">
              <a:lnSpc>
                <a:spcPct val="150000"/>
              </a:lnSpc>
              <a:spcBef>
                <a:spcPts val="550"/>
              </a:spcBef>
              <a:buClr>
                <a:srgbClr val="D24716"/>
              </a:buClr>
              <a:buSzPct val="85000"/>
              <a:buFont typeface="Trebuchet MS"/>
              <a:buChar char="●"/>
              <a:tabLst>
                <a:tab pos="298450" algn="l"/>
              </a:tabLst>
            </a:pPr>
            <a:r>
              <a:rPr lang="en-US" spc="-125" dirty="0" smtClean="0">
                <a:latin typeface="Times New Roman"/>
                <a:cs typeface="Times New Roman"/>
              </a:rPr>
              <a:t>In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60" dirty="0" smtClean="0">
                <a:latin typeface="Times New Roman"/>
                <a:cs typeface="Times New Roman"/>
              </a:rPr>
              <a:t>the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spc="-120" dirty="0" smtClean="0">
                <a:latin typeface="Times New Roman"/>
                <a:cs typeface="Times New Roman"/>
              </a:rPr>
              <a:t>snail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75" dirty="0" smtClean="0">
                <a:latin typeface="Times New Roman"/>
                <a:cs typeface="Times New Roman"/>
              </a:rPr>
              <a:t>(first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spc="-70" dirty="0" smtClean="0">
                <a:latin typeface="Times New Roman"/>
                <a:cs typeface="Times New Roman"/>
              </a:rPr>
              <a:t>intermediate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spc="-55" dirty="0" smtClean="0">
                <a:latin typeface="Times New Roman"/>
                <a:cs typeface="Times New Roman"/>
              </a:rPr>
              <a:t>host,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140" dirty="0" smtClean="0">
                <a:latin typeface="Times New Roman"/>
                <a:cs typeface="Times New Roman"/>
              </a:rPr>
              <a:t>eggs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90" dirty="0" smtClean="0">
                <a:latin typeface="Times New Roman"/>
                <a:cs typeface="Times New Roman"/>
              </a:rPr>
              <a:t>release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spc="-100" dirty="0" err="1" smtClean="0">
                <a:latin typeface="Times New Roman"/>
                <a:cs typeface="Times New Roman"/>
              </a:rPr>
              <a:t>miracidium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114" dirty="0" smtClean="0">
                <a:latin typeface="Times New Roman"/>
                <a:cs typeface="Times New Roman"/>
              </a:rPr>
              <a:t>and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125" dirty="0" smtClean="0">
                <a:latin typeface="Times New Roman"/>
                <a:cs typeface="Times New Roman"/>
              </a:rPr>
              <a:t>goes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80" dirty="0" smtClean="0">
                <a:latin typeface="Times New Roman"/>
                <a:cs typeface="Times New Roman"/>
              </a:rPr>
              <a:t>through </a:t>
            </a:r>
            <a:r>
              <a:rPr lang="en-US" spc="-484" dirty="0" smtClean="0">
                <a:latin typeface="Times New Roman"/>
                <a:cs typeface="Times New Roman"/>
              </a:rPr>
              <a:t> </a:t>
            </a:r>
            <a:r>
              <a:rPr lang="en-US" spc="-165" dirty="0" smtClean="0">
                <a:latin typeface="Times New Roman"/>
                <a:cs typeface="Times New Roman"/>
              </a:rPr>
              <a:t>s</a:t>
            </a:r>
            <a:r>
              <a:rPr lang="en-US" spc="-75" dirty="0" smtClean="0">
                <a:latin typeface="Times New Roman"/>
                <a:cs typeface="Times New Roman"/>
              </a:rPr>
              <a:t>e</a:t>
            </a:r>
            <a:r>
              <a:rPr lang="en-US" spc="-170" dirty="0" smtClean="0">
                <a:latin typeface="Times New Roman"/>
                <a:cs typeface="Times New Roman"/>
              </a:rPr>
              <a:t>v</a:t>
            </a:r>
            <a:r>
              <a:rPr lang="en-US" spc="-85" dirty="0" smtClean="0">
                <a:latin typeface="Times New Roman"/>
                <a:cs typeface="Times New Roman"/>
              </a:rPr>
              <a:t>era</a:t>
            </a:r>
            <a:r>
              <a:rPr lang="en-US" spc="-55" dirty="0" smtClean="0">
                <a:latin typeface="Times New Roman"/>
                <a:cs typeface="Times New Roman"/>
              </a:rPr>
              <a:t>l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165" dirty="0" smtClean="0">
                <a:latin typeface="Times New Roman"/>
                <a:cs typeface="Times New Roman"/>
              </a:rPr>
              <a:t>s</a:t>
            </a:r>
            <a:r>
              <a:rPr lang="en-US" spc="25" dirty="0" smtClean="0">
                <a:latin typeface="Times New Roman"/>
                <a:cs typeface="Times New Roman"/>
              </a:rPr>
              <a:t>t</a:t>
            </a:r>
            <a:r>
              <a:rPr lang="en-US" spc="-160" dirty="0" smtClean="0">
                <a:latin typeface="Times New Roman"/>
                <a:cs typeface="Times New Roman"/>
              </a:rPr>
              <a:t>a</a:t>
            </a:r>
            <a:r>
              <a:rPr lang="en-US" spc="-170" dirty="0" smtClean="0">
                <a:latin typeface="Times New Roman"/>
                <a:cs typeface="Times New Roman"/>
              </a:rPr>
              <a:t>g</a:t>
            </a:r>
            <a:r>
              <a:rPr lang="en-US" spc="-75" dirty="0" smtClean="0">
                <a:latin typeface="Times New Roman"/>
                <a:cs typeface="Times New Roman"/>
              </a:rPr>
              <a:t>e</a:t>
            </a:r>
            <a:r>
              <a:rPr lang="en-US" spc="-155" dirty="0" smtClean="0">
                <a:latin typeface="Times New Roman"/>
                <a:cs typeface="Times New Roman"/>
              </a:rPr>
              <a:t>s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110" dirty="0" smtClean="0">
                <a:latin typeface="Times New Roman"/>
                <a:cs typeface="Times New Roman"/>
              </a:rPr>
              <a:t>i</a:t>
            </a:r>
            <a:r>
              <a:rPr lang="en-US" spc="-85" dirty="0" smtClean="0">
                <a:latin typeface="Times New Roman"/>
                <a:cs typeface="Times New Roman"/>
              </a:rPr>
              <a:t>n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125" dirty="0" smtClean="0">
                <a:latin typeface="Times New Roman"/>
                <a:cs typeface="Times New Roman"/>
              </a:rPr>
              <a:t>h</a:t>
            </a:r>
            <a:r>
              <a:rPr lang="en-US" spc="-95" dirty="0" smtClean="0">
                <a:latin typeface="Times New Roman"/>
                <a:cs typeface="Times New Roman"/>
              </a:rPr>
              <a:t>o</a:t>
            </a:r>
            <a:r>
              <a:rPr lang="en-US" spc="-165" dirty="0" smtClean="0">
                <a:latin typeface="Times New Roman"/>
                <a:cs typeface="Times New Roman"/>
              </a:rPr>
              <a:t>s</a:t>
            </a:r>
            <a:r>
              <a:rPr lang="en-US" spc="25" dirty="0" smtClean="0">
                <a:latin typeface="Times New Roman"/>
                <a:cs typeface="Times New Roman"/>
              </a:rPr>
              <a:t>t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spc="-50" dirty="0" smtClean="0">
                <a:latin typeface="Times New Roman"/>
                <a:cs typeface="Times New Roman"/>
              </a:rPr>
              <a:t>(</a:t>
            </a:r>
            <a:r>
              <a:rPr lang="en-US" spc="-155" dirty="0" err="1" smtClean="0">
                <a:latin typeface="Times New Roman"/>
                <a:cs typeface="Times New Roman"/>
              </a:rPr>
              <a:t>s</a:t>
            </a:r>
            <a:r>
              <a:rPr lang="en-US" spc="-95" dirty="0" err="1" smtClean="0">
                <a:latin typeface="Times New Roman"/>
                <a:cs typeface="Times New Roman"/>
              </a:rPr>
              <a:t>po</a:t>
            </a:r>
            <a:r>
              <a:rPr lang="en-US" spc="10" dirty="0" err="1" smtClean="0">
                <a:latin typeface="Times New Roman"/>
                <a:cs typeface="Times New Roman"/>
              </a:rPr>
              <a:t>r</a:t>
            </a:r>
            <a:r>
              <a:rPr lang="en-US" spc="-95" dirty="0" err="1" smtClean="0">
                <a:latin typeface="Times New Roman"/>
                <a:cs typeface="Times New Roman"/>
              </a:rPr>
              <a:t>o</a:t>
            </a:r>
            <a:r>
              <a:rPr lang="en-US" spc="-140" dirty="0" err="1" smtClean="0">
                <a:latin typeface="Times New Roman"/>
                <a:cs typeface="Times New Roman"/>
              </a:rPr>
              <a:t>c</a:t>
            </a:r>
            <a:r>
              <a:rPr lang="en-US" spc="-155" dirty="0" err="1" smtClean="0">
                <a:latin typeface="Times New Roman"/>
                <a:cs typeface="Times New Roman"/>
              </a:rPr>
              <a:t>ys</a:t>
            </a:r>
            <a:r>
              <a:rPr lang="en-US" spc="20" dirty="0" err="1" smtClean="0">
                <a:latin typeface="Times New Roman"/>
                <a:cs typeface="Times New Roman"/>
              </a:rPr>
              <a:t>t</a:t>
            </a:r>
            <a:r>
              <a:rPr lang="en-US" spc="204" dirty="0" smtClean="0">
                <a:latin typeface="Times New Roman"/>
                <a:cs typeface="Times New Roman"/>
              </a:rPr>
              <a:t>&gt;</a:t>
            </a:r>
            <a:r>
              <a:rPr lang="en-US" spc="10" dirty="0" err="1" smtClean="0">
                <a:latin typeface="Times New Roman"/>
                <a:cs typeface="Times New Roman"/>
              </a:rPr>
              <a:t>r</a:t>
            </a:r>
            <a:r>
              <a:rPr lang="en-US" spc="-75" dirty="0" err="1" smtClean="0">
                <a:latin typeface="Times New Roman"/>
                <a:cs typeface="Times New Roman"/>
              </a:rPr>
              <a:t>e</a:t>
            </a:r>
            <a:r>
              <a:rPr lang="en-US" spc="-95" dirty="0" err="1" smtClean="0">
                <a:latin typeface="Times New Roman"/>
                <a:cs typeface="Times New Roman"/>
              </a:rPr>
              <a:t>d</a:t>
            </a:r>
            <a:r>
              <a:rPr lang="en-US" spc="-30" dirty="0" err="1" smtClean="0">
                <a:latin typeface="Times New Roman"/>
                <a:cs typeface="Times New Roman"/>
              </a:rPr>
              <a:t>iae</a:t>
            </a:r>
            <a:r>
              <a:rPr lang="en-US" spc="-40" dirty="0" smtClean="0">
                <a:latin typeface="Times New Roman"/>
                <a:cs typeface="Times New Roman"/>
              </a:rPr>
              <a:t>&gt;</a:t>
            </a:r>
            <a:r>
              <a:rPr lang="en-US" spc="-130" dirty="0" err="1" smtClean="0">
                <a:latin typeface="Times New Roman"/>
                <a:cs typeface="Times New Roman"/>
              </a:rPr>
              <a:t>c</a:t>
            </a:r>
            <a:r>
              <a:rPr lang="en-US" spc="-75" dirty="0" err="1" smtClean="0">
                <a:latin typeface="Times New Roman"/>
                <a:cs typeface="Times New Roman"/>
              </a:rPr>
              <a:t>e</a:t>
            </a:r>
            <a:r>
              <a:rPr lang="en-US" spc="10" dirty="0" err="1" smtClean="0">
                <a:latin typeface="Times New Roman"/>
                <a:cs typeface="Times New Roman"/>
              </a:rPr>
              <a:t>r</a:t>
            </a:r>
            <a:r>
              <a:rPr lang="en-US" spc="-105" dirty="0" err="1" smtClean="0">
                <a:latin typeface="Times New Roman"/>
                <a:cs typeface="Times New Roman"/>
              </a:rPr>
              <a:t>car</a:t>
            </a:r>
            <a:r>
              <a:rPr lang="en-US" spc="-75" dirty="0" err="1" smtClean="0">
                <a:latin typeface="Times New Roman"/>
                <a:cs typeface="Times New Roman"/>
              </a:rPr>
              <a:t>i</a:t>
            </a:r>
            <a:r>
              <a:rPr lang="en-US" spc="-155" dirty="0" err="1" smtClean="0">
                <a:latin typeface="Times New Roman"/>
                <a:cs typeface="Times New Roman"/>
              </a:rPr>
              <a:t>a</a:t>
            </a:r>
            <a:r>
              <a:rPr lang="en-US" spc="-65" dirty="0" err="1" smtClean="0">
                <a:latin typeface="Times New Roman"/>
                <a:cs typeface="Times New Roman"/>
              </a:rPr>
              <a:t>e</a:t>
            </a:r>
            <a:r>
              <a:rPr lang="en-US" spc="-65" dirty="0" smtClean="0">
                <a:latin typeface="Times New Roman"/>
                <a:cs typeface="Times New Roman"/>
              </a:rPr>
              <a:t>)</a:t>
            </a:r>
            <a:endParaRPr lang="en-US" dirty="0" smtClean="0">
              <a:latin typeface="Times New Roman"/>
              <a:cs typeface="Times New Roman"/>
            </a:endParaRPr>
          </a:p>
          <a:p>
            <a:pPr marL="298450" marR="17780" indent="-273050" algn="just">
              <a:lnSpc>
                <a:spcPct val="150000"/>
              </a:lnSpc>
              <a:spcBef>
                <a:spcPts val="575"/>
              </a:spcBef>
              <a:buClr>
                <a:srgbClr val="D24716"/>
              </a:buClr>
              <a:buSzPct val="85000"/>
              <a:buFont typeface="Trebuchet MS"/>
              <a:buChar char="●"/>
              <a:tabLst>
                <a:tab pos="298450" algn="l"/>
              </a:tabLst>
            </a:pPr>
            <a:r>
              <a:rPr lang="en-US" spc="-90" dirty="0" err="1" smtClean="0">
                <a:latin typeface="Times New Roman"/>
                <a:cs typeface="Times New Roman"/>
              </a:rPr>
              <a:t>Cercariae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90" dirty="0" smtClean="0">
                <a:latin typeface="Times New Roman"/>
                <a:cs typeface="Times New Roman"/>
              </a:rPr>
              <a:t>released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90" dirty="0" smtClean="0">
                <a:latin typeface="Times New Roman"/>
                <a:cs typeface="Times New Roman"/>
              </a:rPr>
              <a:t>from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85" dirty="0" smtClean="0">
                <a:latin typeface="Times New Roman"/>
                <a:cs typeface="Times New Roman"/>
              </a:rPr>
              <a:t>snail,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spc="-100" dirty="0" smtClean="0">
                <a:latin typeface="Times New Roman"/>
                <a:cs typeface="Times New Roman"/>
              </a:rPr>
              <a:t>free-swimming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spc="-95" dirty="0" smtClean="0">
                <a:latin typeface="Times New Roman"/>
                <a:cs typeface="Times New Roman"/>
              </a:rPr>
              <a:t>in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40" dirty="0" smtClean="0">
                <a:latin typeface="Times New Roman"/>
                <a:cs typeface="Times New Roman"/>
              </a:rPr>
              <a:t>water, </a:t>
            </a:r>
            <a:r>
              <a:rPr lang="en-US" spc="-65" dirty="0" smtClean="0">
                <a:latin typeface="Times New Roman"/>
                <a:cs typeface="Times New Roman"/>
              </a:rPr>
              <a:t>penetrates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70" dirty="0" smtClean="0">
                <a:latin typeface="Times New Roman"/>
                <a:cs typeface="Times New Roman"/>
              </a:rPr>
              <a:t>under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130" dirty="0" smtClean="0">
                <a:latin typeface="Times New Roman"/>
                <a:cs typeface="Times New Roman"/>
              </a:rPr>
              <a:t>scales </a:t>
            </a:r>
            <a:r>
              <a:rPr lang="en-US" spc="-484" dirty="0" smtClean="0">
                <a:latin typeface="Times New Roman"/>
                <a:cs typeface="Times New Roman"/>
              </a:rPr>
              <a:t> </a:t>
            </a:r>
            <a:r>
              <a:rPr lang="en-US" spc="-95" dirty="0" smtClean="0">
                <a:latin typeface="Times New Roman"/>
                <a:cs typeface="Times New Roman"/>
              </a:rPr>
              <a:t>o</a:t>
            </a:r>
            <a:r>
              <a:rPr lang="en-US" spc="-150" dirty="0" smtClean="0">
                <a:latin typeface="Times New Roman"/>
                <a:cs typeface="Times New Roman"/>
              </a:rPr>
              <a:t>f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-155" dirty="0" smtClean="0">
                <a:latin typeface="Times New Roman"/>
                <a:cs typeface="Times New Roman"/>
              </a:rPr>
              <a:t>a</a:t>
            </a:r>
            <a:r>
              <a:rPr lang="en-US" spc="-85" dirty="0" smtClean="0">
                <a:latin typeface="Times New Roman"/>
                <a:cs typeface="Times New Roman"/>
              </a:rPr>
              <a:t>n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55" dirty="0" smtClean="0">
                <a:latin typeface="Times New Roman"/>
                <a:cs typeface="Times New Roman"/>
              </a:rPr>
              <a:t>a</a:t>
            </a:r>
            <a:r>
              <a:rPr lang="en-US" spc="-95" dirty="0" smtClean="0">
                <a:latin typeface="Times New Roman"/>
                <a:cs typeface="Times New Roman"/>
              </a:rPr>
              <a:t>pp</a:t>
            </a:r>
            <a:r>
              <a:rPr lang="en-US" spc="10" dirty="0" smtClean="0">
                <a:latin typeface="Times New Roman"/>
                <a:cs typeface="Times New Roman"/>
              </a:rPr>
              <a:t>r</a:t>
            </a:r>
            <a:r>
              <a:rPr lang="en-US" spc="-95" dirty="0" smtClean="0">
                <a:latin typeface="Times New Roman"/>
                <a:cs typeface="Times New Roman"/>
              </a:rPr>
              <a:t>o</a:t>
            </a:r>
            <a:r>
              <a:rPr lang="en-US" spc="-85" dirty="0" smtClean="0">
                <a:latin typeface="Times New Roman"/>
                <a:cs typeface="Times New Roman"/>
              </a:rPr>
              <a:t>p</a:t>
            </a:r>
            <a:r>
              <a:rPr lang="en-US" spc="10" dirty="0" smtClean="0">
                <a:latin typeface="Times New Roman"/>
                <a:cs typeface="Times New Roman"/>
              </a:rPr>
              <a:t>r</a:t>
            </a:r>
            <a:r>
              <a:rPr lang="en-US" spc="-85" dirty="0" smtClean="0">
                <a:latin typeface="Times New Roman"/>
                <a:cs typeface="Times New Roman"/>
              </a:rPr>
              <a:t>ia</a:t>
            </a:r>
            <a:r>
              <a:rPr lang="en-US" spc="-60" dirty="0" smtClean="0">
                <a:latin typeface="Times New Roman"/>
                <a:cs typeface="Times New Roman"/>
              </a:rPr>
              <a:t>t</a:t>
            </a:r>
            <a:r>
              <a:rPr lang="en-US" spc="-80" dirty="0" smtClean="0">
                <a:latin typeface="Times New Roman"/>
                <a:cs typeface="Times New Roman"/>
              </a:rPr>
              <a:t>e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70" dirty="0" smtClean="0">
                <a:latin typeface="Times New Roman"/>
                <a:cs typeface="Times New Roman"/>
              </a:rPr>
              <a:t>f</a:t>
            </a:r>
            <a:r>
              <a:rPr lang="en-US" spc="-75" dirty="0" smtClean="0">
                <a:latin typeface="Times New Roman"/>
                <a:cs typeface="Times New Roman"/>
              </a:rPr>
              <a:t>re</a:t>
            </a:r>
            <a:r>
              <a:rPr lang="en-US" spc="-165" dirty="0" smtClean="0">
                <a:latin typeface="Times New Roman"/>
                <a:cs typeface="Times New Roman"/>
              </a:rPr>
              <a:t>s</a:t>
            </a:r>
            <a:r>
              <a:rPr lang="en-US" spc="-125" dirty="0" smtClean="0">
                <a:latin typeface="Times New Roman"/>
                <a:cs typeface="Times New Roman"/>
              </a:rPr>
              <a:t>h</a:t>
            </a:r>
            <a:r>
              <a:rPr lang="en-US" spc="-120" dirty="0" smtClean="0">
                <a:latin typeface="Times New Roman"/>
                <a:cs typeface="Times New Roman"/>
              </a:rPr>
              <a:t>w</a:t>
            </a:r>
            <a:r>
              <a:rPr lang="en-US" spc="-85" dirty="0" smtClean="0">
                <a:latin typeface="Times New Roman"/>
                <a:cs typeface="Times New Roman"/>
              </a:rPr>
              <a:t>a</a:t>
            </a:r>
            <a:r>
              <a:rPr lang="en-US" spc="-45" dirty="0" smtClean="0">
                <a:latin typeface="Times New Roman"/>
                <a:cs typeface="Times New Roman"/>
              </a:rPr>
              <a:t>t</a:t>
            </a:r>
            <a:r>
              <a:rPr lang="en-US" spc="-40" dirty="0" smtClean="0">
                <a:latin typeface="Times New Roman"/>
                <a:cs typeface="Times New Roman"/>
              </a:rPr>
              <a:t>e</a:t>
            </a:r>
            <a:r>
              <a:rPr lang="en-US" spc="-25" dirty="0" smtClean="0">
                <a:latin typeface="Times New Roman"/>
                <a:cs typeface="Times New Roman"/>
              </a:rPr>
              <a:t>r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-140" dirty="0" smtClean="0">
                <a:latin typeface="Times New Roman"/>
                <a:cs typeface="Times New Roman"/>
              </a:rPr>
              <a:t>f</a:t>
            </a:r>
            <a:r>
              <a:rPr lang="en-US" spc="-125" dirty="0" smtClean="0">
                <a:latin typeface="Times New Roman"/>
                <a:cs typeface="Times New Roman"/>
              </a:rPr>
              <a:t>i</a:t>
            </a:r>
            <a:r>
              <a:rPr lang="en-US" spc="-155" dirty="0" smtClean="0">
                <a:latin typeface="Times New Roman"/>
                <a:cs typeface="Times New Roman"/>
              </a:rPr>
              <a:t>s</a:t>
            </a:r>
            <a:r>
              <a:rPr lang="en-US" spc="-125" dirty="0" smtClean="0">
                <a:latin typeface="Times New Roman"/>
                <a:cs typeface="Times New Roman"/>
              </a:rPr>
              <a:t>h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40" dirty="0" smtClean="0">
                <a:latin typeface="Times New Roman"/>
                <a:cs typeface="Times New Roman"/>
              </a:rPr>
              <a:t>(</a:t>
            </a:r>
            <a:r>
              <a:rPr lang="en-US" spc="-165" dirty="0" smtClean="0">
                <a:latin typeface="Times New Roman"/>
                <a:cs typeface="Times New Roman"/>
              </a:rPr>
              <a:t>s</a:t>
            </a:r>
            <a:r>
              <a:rPr lang="en-US" spc="-75" dirty="0" smtClean="0">
                <a:latin typeface="Times New Roman"/>
                <a:cs typeface="Times New Roman"/>
              </a:rPr>
              <a:t>e</a:t>
            </a:r>
            <a:r>
              <a:rPr lang="en-US" spc="-130" dirty="0" smtClean="0">
                <a:latin typeface="Times New Roman"/>
                <a:cs typeface="Times New Roman"/>
              </a:rPr>
              <a:t>c</a:t>
            </a:r>
            <a:r>
              <a:rPr lang="en-US" spc="-95" dirty="0" smtClean="0">
                <a:latin typeface="Times New Roman"/>
                <a:cs typeface="Times New Roman"/>
              </a:rPr>
              <a:t>o</a:t>
            </a:r>
            <a:r>
              <a:rPr lang="en-US" spc="-85" dirty="0" smtClean="0">
                <a:latin typeface="Times New Roman"/>
                <a:cs typeface="Times New Roman"/>
              </a:rPr>
              <a:t>nd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110" dirty="0" smtClean="0">
                <a:latin typeface="Times New Roman"/>
                <a:cs typeface="Times New Roman"/>
              </a:rPr>
              <a:t>i</a:t>
            </a:r>
            <a:r>
              <a:rPr lang="en-US" spc="-95" dirty="0" smtClean="0">
                <a:latin typeface="Times New Roman"/>
                <a:cs typeface="Times New Roman"/>
              </a:rPr>
              <a:t>n</a:t>
            </a:r>
            <a:r>
              <a:rPr lang="en-US" spc="25" dirty="0" smtClean="0">
                <a:latin typeface="Times New Roman"/>
                <a:cs typeface="Times New Roman"/>
              </a:rPr>
              <a:t>t</a:t>
            </a:r>
            <a:r>
              <a:rPr lang="en-US" spc="-75" dirty="0" smtClean="0">
                <a:latin typeface="Times New Roman"/>
                <a:cs typeface="Times New Roman"/>
              </a:rPr>
              <a:t>e</a:t>
            </a:r>
            <a:r>
              <a:rPr lang="en-US" spc="10" dirty="0" smtClean="0">
                <a:latin typeface="Times New Roman"/>
                <a:cs typeface="Times New Roman"/>
              </a:rPr>
              <a:t>r</a:t>
            </a:r>
            <a:r>
              <a:rPr lang="en-US" spc="-130" dirty="0" smtClean="0">
                <a:latin typeface="Times New Roman"/>
                <a:cs typeface="Times New Roman"/>
              </a:rPr>
              <a:t>m</a:t>
            </a:r>
            <a:r>
              <a:rPr lang="en-US" spc="-70" dirty="0" smtClean="0">
                <a:latin typeface="Times New Roman"/>
                <a:cs typeface="Times New Roman"/>
              </a:rPr>
              <a:t>e</a:t>
            </a:r>
            <a:r>
              <a:rPr lang="en-US" spc="-95" dirty="0" smtClean="0">
                <a:latin typeface="Times New Roman"/>
                <a:cs typeface="Times New Roman"/>
              </a:rPr>
              <a:t>d</a:t>
            </a:r>
            <a:r>
              <a:rPr lang="en-US" spc="-110" dirty="0" smtClean="0">
                <a:latin typeface="Times New Roman"/>
                <a:cs typeface="Times New Roman"/>
              </a:rPr>
              <a:t>i</a:t>
            </a:r>
            <a:r>
              <a:rPr lang="en-US" spc="-155" dirty="0" smtClean="0">
                <a:latin typeface="Times New Roman"/>
                <a:cs typeface="Times New Roman"/>
              </a:rPr>
              <a:t>a</a:t>
            </a:r>
            <a:r>
              <a:rPr lang="en-US" spc="25" dirty="0" smtClean="0">
                <a:latin typeface="Times New Roman"/>
                <a:cs typeface="Times New Roman"/>
              </a:rPr>
              <a:t>t</a:t>
            </a:r>
            <a:r>
              <a:rPr lang="en-US" spc="-80" dirty="0" smtClean="0">
                <a:latin typeface="Times New Roman"/>
                <a:cs typeface="Times New Roman"/>
              </a:rPr>
              <a:t>e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135" dirty="0" smtClean="0">
                <a:latin typeface="Times New Roman"/>
                <a:cs typeface="Times New Roman"/>
              </a:rPr>
              <a:t>h</a:t>
            </a:r>
            <a:r>
              <a:rPr lang="en-US" spc="-95" dirty="0" smtClean="0">
                <a:latin typeface="Times New Roman"/>
                <a:cs typeface="Times New Roman"/>
              </a:rPr>
              <a:t>o</a:t>
            </a:r>
            <a:r>
              <a:rPr lang="en-US" spc="-155" dirty="0" smtClean="0">
                <a:latin typeface="Times New Roman"/>
                <a:cs typeface="Times New Roman"/>
              </a:rPr>
              <a:t>s</a:t>
            </a:r>
            <a:r>
              <a:rPr lang="en-US" spc="25" dirty="0" smtClean="0">
                <a:latin typeface="Times New Roman"/>
                <a:cs typeface="Times New Roman"/>
              </a:rPr>
              <a:t>t</a:t>
            </a:r>
            <a:r>
              <a:rPr lang="en-US" spc="-40" dirty="0" smtClean="0">
                <a:latin typeface="Times New Roman"/>
                <a:cs typeface="Times New Roman"/>
              </a:rPr>
              <a:t>)</a:t>
            </a:r>
            <a:endParaRPr lang="en-US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82000" cy="5867400"/>
          </a:xfrm>
        </p:spPr>
        <p:txBody>
          <a:bodyPr>
            <a:normAutofit lnSpcReduction="10000"/>
          </a:bodyPr>
          <a:lstStyle/>
          <a:p>
            <a:pPr marL="298450" indent="-273050" algn="just">
              <a:lnSpc>
                <a:spcPct val="150000"/>
              </a:lnSpc>
              <a:spcBef>
                <a:spcPts val="105"/>
              </a:spcBef>
              <a:buClr>
                <a:srgbClr val="D24716"/>
              </a:buClr>
              <a:buSzPct val="85000"/>
              <a:buFont typeface="Trebuchet MS"/>
              <a:buChar char="●"/>
              <a:tabLst>
                <a:tab pos="298450" algn="l"/>
              </a:tabLst>
            </a:pPr>
            <a:r>
              <a:rPr lang="en-US" spc="-235" dirty="0" err="1" smtClean="0">
                <a:latin typeface="Times New Roman"/>
                <a:cs typeface="Times New Roman"/>
              </a:rPr>
              <a:t>M</a:t>
            </a:r>
            <a:r>
              <a:rPr lang="en-US" spc="-35" dirty="0" err="1" smtClean="0">
                <a:latin typeface="Times New Roman"/>
                <a:cs typeface="Times New Roman"/>
              </a:rPr>
              <a:t>e</a:t>
            </a:r>
            <a:r>
              <a:rPr lang="en-US" spc="-20" dirty="0" err="1" smtClean="0">
                <a:latin typeface="Times New Roman"/>
                <a:cs typeface="Times New Roman"/>
              </a:rPr>
              <a:t>t</a:t>
            </a:r>
            <a:r>
              <a:rPr lang="en-US" spc="-125" dirty="0" err="1" smtClean="0">
                <a:latin typeface="Times New Roman"/>
                <a:cs typeface="Times New Roman"/>
              </a:rPr>
              <a:t>ac</a:t>
            </a:r>
            <a:r>
              <a:rPr lang="en-US" spc="-114" dirty="0" err="1" smtClean="0">
                <a:latin typeface="Times New Roman"/>
                <a:cs typeface="Times New Roman"/>
              </a:rPr>
              <a:t>e</a:t>
            </a:r>
            <a:r>
              <a:rPr lang="en-US" spc="10" dirty="0" err="1" smtClean="0">
                <a:latin typeface="Times New Roman"/>
                <a:cs typeface="Times New Roman"/>
              </a:rPr>
              <a:t>r</a:t>
            </a:r>
            <a:r>
              <a:rPr lang="en-US" spc="-100" dirty="0" err="1" smtClean="0">
                <a:latin typeface="Times New Roman"/>
                <a:cs typeface="Times New Roman"/>
              </a:rPr>
              <a:t>ca</a:t>
            </a:r>
            <a:r>
              <a:rPr lang="en-US" spc="-80" dirty="0" err="1" smtClean="0">
                <a:latin typeface="Times New Roman"/>
                <a:cs typeface="Times New Roman"/>
              </a:rPr>
              <a:t>r</a:t>
            </a:r>
            <a:r>
              <a:rPr lang="en-US" spc="-114" dirty="0" err="1" smtClean="0">
                <a:latin typeface="Times New Roman"/>
                <a:cs typeface="Times New Roman"/>
              </a:rPr>
              <a:t>iae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75" dirty="0" err="1" smtClean="0">
                <a:latin typeface="Times New Roman"/>
                <a:cs typeface="Times New Roman"/>
              </a:rPr>
              <a:t>e</a:t>
            </a:r>
            <a:r>
              <a:rPr lang="en-US" spc="-95" dirty="0" err="1" smtClean="0">
                <a:latin typeface="Times New Roman"/>
                <a:cs typeface="Times New Roman"/>
              </a:rPr>
              <a:t>n</a:t>
            </a:r>
            <a:r>
              <a:rPr lang="en-US" spc="-140" dirty="0" err="1" smtClean="0">
                <a:latin typeface="Times New Roman"/>
                <a:cs typeface="Times New Roman"/>
              </a:rPr>
              <a:t>c</a:t>
            </a:r>
            <a:r>
              <a:rPr lang="en-US" spc="-155" dirty="0" err="1" smtClean="0">
                <a:latin typeface="Times New Roman"/>
                <a:cs typeface="Times New Roman"/>
              </a:rPr>
              <a:t>y</a:t>
            </a:r>
            <a:r>
              <a:rPr lang="en-US" spc="-165" dirty="0" err="1" smtClean="0">
                <a:latin typeface="Times New Roman"/>
                <a:cs typeface="Times New Roman"/>
              </a:rPr>
              <a:t>s</a:t>
            </a:r>
            <a:r>
              <a:rPr lang="en-US" spc="25" dirty="0" err="1" smtClean="0">
                <a:latin typeface="Times New Roman"/>
                <a:cs typeface="Times New Roman"/>
              </a:rPr>
              <a:t>t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spc="-110" dirty="0" smtClean="0">
                <a:latin typeface="Times New Roman"/>
                <a:cs typeface="Times New Roman"/>
              </a:rPr>
              <a:t>i</a:t>
            </a:r>
            <a:r>
              <a:rPr lang="en-US" spc="-85" dirty="0" smtClean="0">
                <a:latin typeface="Times New Roman"/>
                <a:cs typeface="Times New Roman"/>
              </a:rPr>
              <a:t>n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25" dirty="0" smtClean="0">
                <a:latin typeface="Times New Roman"/>
                <a:cs typeface="Times New Roman"/>
              </a:rPr>
              <a:t>t</a:t>
            </a:r>
            <a:r>
              <a:rPr lang="en-US" spc="-125" dirty="0" smtClean="0">
                <a:latin typeface="Times New Roman"/>
                <a:cs typeface="Times New Roman"/>
              </a:rPr>
              <a:t>h</a:t>
            </a:r>
            <a:r>
              <a:rPr lang="en-US" spc="-80" dirty="0" smtClean="0">
                <a:latin typeface="Times New Roman"/>
                <a:cs typeface="Times New Roman"/>
              </a:rPr>
              <a:t>e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160" dirty="0" smtClean="0">
                <a:latin typeface="Times New Roman"/>
                <a:cs typeface="Times New Roman"/>
              </a:rPr>
              <a:t>f</a:t>
            </a:r>
            <a:r>
              <a:rPr lang="en-US" spc="-105" dirty="0" smtClean="0">
                <a:latin typeface="Times New Roman"/>
                <a:cs typeface="Times New Roman"/>
              </a:rPr>
              <a:t>i</a:t>
            </a:r>
            <a:r>
              <a:rPr lang="en-US" spc="-155" dirty="0" smtClean="0">
                <a:latin typeface="Times New Roman"/>
                <a:cs typeface="Times New Roman"/>
              </a:rPr>
              <a:t>s</a:t>
            </a:r>
            <a:r>
              <a:rPr lang="en-US" spc="-125" dirty="0" smtClean="0">
                <a:latin typeface="Times New Roman"/>
                <a:cs typeface="Times New Roman"/>
              </a:rPr>
              <a:t>h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spc="-130" dirty="0" smtClean="0">
                <a:latin typeface="Times New Roman"/>
                <a:cs typeface="Times New Roman"/>
              </a:rPr>
              <a:t>m</a:t>
            </a:r>
            <a:r>
              <a:rPr lang="en-US" spc="-90" dirty="0" smtClean="0">
                <a:latin typeface="Times New Roman"/>
                <a:cs typeface="Times New Roman"/>
              </a:rPr>
              <a:t>u</a:t>
            </a:r>
            <a:r>
              <a:rPr lang="en-US" spc="-165" dirty="0" smtClean="0">
                <a:latin typeface="Times New Roman"/>
                <a:cs typeface="Times New Roman"/>
              </a:rPr>
              <a:t>s</a:t>
            </a:r>
            <a:r>
              <a:rPr lang="en-US" spc="-95" dirty="0" smtClean="0">
                <a:latin typeface="Times New Roman"/>
                <a:cs typeface="Times New Roman"/>
              </a:rPr>
              <a:t>cle</a:t>
            </a:r>
            <a:endParaRPr lang="en-US" dirty="0" smtClean="0">
              <a:latin typeface="Times New Roman"/>
              <a:cs typeface="Times New Roman"/>
            </a:endParaRPr>
          </a:p>
          <a:p>
            <a:pPr marL="298450" indent="-273050" algn="just">
              <a:lnSpc>
                <a:spcPct val="150000"/>
              </a:lnSpc>
              <a:spcBef>
                <a:spcPts val="100"/>
              </a:spcBef>
              <a:buClr>
                <a:srgbClr val="D24716"/>
              </a:buClr>
              <a:buSzPct val="85000"/>
              <a:buFont typeface="Trebuchet MS"/>
              <a:buChar char="●"/>
              <a:tabLst>
                <a:tab pos="298450" algn="l"/>
              </a:tabLst>
            </a:pPr>
            <a:r>
              <a:rPr lang="en-US" spc="-125" dirty="0" smtClean="0">
                <a:latin typeface="Times New Roman"/>
                <a:cs typeface="Times New Roman"/>
              </a:rPr>
              <a:t>Humans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85" dirty="0" smtClean="0">
                <a:latin typeface="Times New Roman"/>
                <a:cs typeface="Times New Roman"/>
              </a:rPr>
              <a:t>infected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140" dirty="0" smtClean="0">
                <a:latin typeface="Times New Roman"/>
                <a:cs typeface="Times New Roman"/>
              </a:rPr>
              <a:t>by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95" dirty="0" smtClean="0">
                <a:latin typeface="Times New Roman"/>
                <a:cs typeface="Times New Roman"/>
              </a:rPr>
              <a:t>eating</a:t>
            </a:r>
            <a:r>
              <a:rPr lang="en-US" spc="-45" dirty="0" smtClean="0">
                <a:latin typeface="Times New Roman"/>
                <a:cs typeface="Times New Roman"/>
              </a:rPr>
              <a:t> raw,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spc="-90" dirty="0" smtClean="0">
                <a:latin typeface="Times New Roman"/>
                <a:cs typeface="Times New Roman"/>
              </a:rPr>
              <a:t>partially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spc="-75" dirty="0" smtClean="0">
                <a:latin typeface="Times New Roman"/>
                <a:cs typeface="Times New Roman"/>
              </a:rPr>
              <a:t>cooked,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spc="-114" dirty="0" smtClean="0">
                <a:latin typeface="Times New Roman"/>
                <a:cs typeface="Times New Roman"/>
              </a:rPr>
              <a:t>smoked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40" dirty="0" smtClean="0">
                <a:latin typeface="Times New Roman"/>
                <a:cs typeface="Times New Roman"/>
              </a:rPr>
              <a:t>or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-100" dirty="0" smtClean="0">
                <a:latin typeface="Times New Roman"/>
                <a:cs typeface="Times New Roman"/>
              </a:rPr>
              <a:t>pickled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135" dirty="0" smtClean="0">
                <a:latin typeface="Times New Roman"/>
                <a:cs typeface="Times New Roman"/>
              </a:rPr>
              <a:t>fish</a:t>
            </a:r>
            <a:endParaRPr lang="en-US" dirty="0" smtClean="0">
              <a:latin typeface="Times New Roman"/>
              <a:cs typeface="Times New Roman"/>
            </a:endParaRPr>
          </a:p>
          <a:p>
            <a:pPr marL="298450" indent="-273050" algn="just">
              <a:lnSpc>
                <a:spcPct val="150000"/>
              </a:lnSpc>
              <a:spcBef>
                <a:spcPts val="90"/>
              </a:spcBef>
              <a:buClr>
                <a:srgbClr val="D24716"/>
              </a:buClr>
              <a:buSzPct val="85000"/>
              <a:buFont typeface="Trebuchet MS"/>
              <a:buChar char="●"/>
              <a:tabLst>
                <a:tab pos="298450" algn="l"/>
              </a:tabLst>
            </a:pPr>
            <a:r>
              <a:rPr lang="en-US" spc="-235" dirty="0" err="1" smtClean="0">
                <a:latin typeface="Times New Roman"/>
                <a:cs typeface="Times New Roman"/>
              </a:rPr>
              <a:t>M</a:t>
            </a:r>
            <a:r>
              <a:rPr lang="en-US" spc="-35" dirty="0" err="1" smtClean="0">
                <a:latin typeface="Times New Roman"/>
                <a:cs typeface="Times New Roman"/>
              </a:rPr>
              <a:t>e</a:t>
            </a:r>
            <a:r>
              <a:rPr lang="en-US" spc="-20" dirty="0" err="1" smtClean="0">
                <a:latin typeface="Times New Roman"/>
                <a:cs typeface="Times New Roman"/>
              </a:rPr>
              <a:t>t</a:t>
            </a:r>
            <a:r>
              <a:rPr lang="en-US" spc="-125" dirty="0" err="1" smtClean="0">
                <a:latin typeface="Times New Roman"/>
                <a:cs typeface="Times New Roman"/>
              </a:rPr>
              <a:t>ac</a:t>
            </a:r>
            <a:r>
              <a:rPr lang="en-US" spc="-114" dirty="0" err="1" smtClean="0">
                <a:latin typeface="Times New Roman"/>
                <a:cs typeface="Times New Roman"/>
              </a:rPr>
              <a:t>e</a:t>
            </a:r>
            <a:r>
              <a:rPr lang="en-US" spc="10" dirty="0" err="1" smtClean="0">
                <a:latin typeface="Times New Roman"/>
                <a:cs typeface="Times New Roman"/>
              </a:rPr>
              <a:t>r</a:t>
            </a:r>
            <a:r>
              <a:rPr lang="en-US" spc="-100" dirty="0" err="1" smtClean="0">
                <a:latin typeface="Times New Roman"/>
                <a:cs typeface="Times New Roman"/>
              </a:rPr>
              <a:t>ca</a:t>
            </a:r>
            <a:r>
              <a:rPr lang="en-US" spc="-80" dirty="0" err="1" smtClean="0">
                <a:latin typeface="Times New Roman"/>
                <a:cs typeface="Times New Roman"/>
              </a:rPr>
              <a:t>r</a:t>
            </a:r>
            <a:r>
              <a:rPr lang="en-US" spc="-114" dirty="0" err="1" smtClean="0">
                <a:latin typeface="Times New Roman"/>
                <a:cs typeface="Times New Roman"/>
              </a:rPr>
              <a:t>iae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75" dirty="0" err="1" smtClean="0">
                <a:latin typeface="Times New Roman"/>
                <a:cs typeface="Times New Roman"/>
              </a:rPr>
              <a:t>e</a:t>
            </a:r>
            <a:r>
              <a:rPr lang="en-US" spc="-95" dirty="0" err="1" smtClean="0">
                <a:latin typeface="Times New Roman"/>
                <a:cs typeface="Times New Roman"/>
              </a:rPr>
              <a:t>x</a:t>
            </a:r>
            <a:r>
              <a:rPr lang="en-US" spc="-140" dirty="0" err="1" smtClean="0">
                <a:latin typeface="Times New Roman"/>
                <a:cs typeface="Times New Roman"/>
              </a:rPr>
              <a:t>c</a:t>
            </a:r>
            <a:r>
              <a:rPr lang="en-US" spc="-155" dirty="0" err="1" smtClean="0">
                <a:latin typeface="Times New Roman"/>
                <a:cs typeface="Times New Roman"/>
              </a:rPr>
              <a:t>y</a:t>
            </a:r>
            <a:r>
              <a:rPr lang="en-US" spc="-165" dirty="0" err="1" smtClean="0">
                <a:latin typeface="Times New Roman"/>
                <a:cs typeface="Times New Roman"/>
              </a:rPr>
              <a:t>s</a:t>
            </a:r>
            <a:r>
              <a:rPr lang="en-US" spc="25" dirty="0" err="1" smtClean="0">
                <a:latin typeface="Times New Roman"/>
                <a:cs typeface="Times New Roman"/>
              </a:rPr>
              <a:t>t</a:t>
            </a:r>
            <a:r>
              <a:rPr lang="en-US" spc="-155" dirty="0" err="1" smtClean="0">
                <a:latin typeface="Times New Roman"/>
                <a:cs typeface="Times New Roman"/>
              </a:rPr>
              <a:t>s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95" dirty="0" smtClean="0">
                <a:latin typeface="Times New Roman"/>
                <a:cs typeface="Times New Roman"/>
              </a:rPr>
              <a:t>in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20" dirty="0" smtClean="0">
                <a:latin typeface="Times New Roman"/>
                <a:cs typeface="Times New Roman"/>
              </a:rPr>
              <a:t>t</a:t>
            </a:r>
            <a:r>
              <a:rPr lang="en-US" spc="-125" dirty="0" smtClean="0">
                <a:latin typeface="Times New Roman"/>
                <a:cs typeface="Times New Roman"/>
              </a:rPr>
              <a:t>h</a:t>
            </a:r>
            <a:r>
              <a:rPr lang="en-US" spc="-80" dirty="0" smtClean="0">
                <a:latin typeface="Times New Roman"/>
                <a:cs typeface="Times New Roman"/>
              </a:rPr>
              <a:t>e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85" dirty="0" smtClean="0">
                <a:latin typeface="Times New Roman"/>
                <a:cs typeface="Times New Roman"/>
              </a:rPr>
              <a:t>d</a:t>
            </a:r>
            <a:r>
              <a:rPr lang="en-US" spc="-95" dirty="0" smtClean="0">
                <a:latin typeface="Times New Roman"/>
                <a:cs typeface="Times New Roman"/>
              </a:rPr>
              <a:t>uod</a:t>
            </a:r>
            <a:r>
              <a:rPr lang="en-US" spc="-75" dirty="0" smtClean="0">
                <a:latin typeface="Times New Roman"/>
                <a:cs typeface="Times New Roman"/>
              </a:rPr>
              <a:t>e</a:t>
            </a:r>
            <a:r>
              <a:rPr lang="en-US" spc="-95" dirty="0" smtClean="0">
                <a:latin typeface="Times New Roman"/>
                <a:cs typeface="Times New Roman"/>
              </a:rPr>
              <a:t>nu</a:t>
            </a:r>
            <a:r>
              <a:rPr lang="en-US" spc="-120" dirty="0" smtClean="0">
                <a:latin typeface="Times New Roman"/>
                <a:cs typeface="Times New Roman"/>
              </a:rPr>
              <a:t>m</a:t>
            </a:r>
            <a:endParaRPr lang="en-US" dirty="0" smtClean="0">
              <a:latin typeface="Times New Roman"/>
              <a:cs typeface="Times New Roman"/>
            </a:endParaRPr>
          </a:p>
          <a:p>
            <a:pPr marL="298450" indent="-273050" algn="just">
              <a:lnSpc>
                <a:spcPct val="150000"/>
              </a:lnSpc>
              <a:spcBef>
                <a:spcPts val="90"/>
              </a:spcBef>
              <a:buClr>
                <a:srgbClr val="D24716"/>
              </a:buClr>
              <a:buSzPct val="85000"/>
              <a:buFont typeface="Trebuchet MS"/>
              <a:buChar char="●"/>
              <a:tabLst>
                <a:tab pos="298450" algn="l"/>
              </a:tabLst>
            </a:pPr>
            <a:r>
              <a:rPr lang="en-US" spc="-140" dirty="0" smtClean="0">
                <a:latin typeface="Times New Roman"/>
                <a:cs typeface="Times New Roman"/>
              </a:rPr>
              <a:t>Ascends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90" dirty="0" smtClean="0">
                <a:latin typeface="Times New Roman"/>
                <a:cs typeface="Times New Roman"/>
              </a:rPr>
              <a:t>up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85" dirty="0" smtClean="0">
                <a:latin typeface="Times New Roman"/>
                <a:cs typeface="Times New Roman"/>
              </a:rPr>
              <a:t>through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75" dirty="0" smtClean="0">
                <a:latin typeface="Times New Roman"/>
                <a:cs typeface="Times New Roman"/>
              </a:rPr>
              <a:t>intestine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spc="-30" dirty="0" smtClean="0">
                <a:latin typeface="Times New Roman"/>
                <a:cs typeface="Times New Roman"/>
              </a:rPr>
              <a:t>to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90" dirty="0" smtClean="0">
                <a:latin typeface="Times New Roman"/>
                <a:cs typeface="Times New Roman"/>
              </a:rPr>
              <a:t>bile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90" dirty="0" smtClean="0">
                <a:latin typeface="Times New Roman"/>
                <a:cs typeface="Times New Roman"/>
              </a:rPr>
              <a:t>ducts</a:t>
            </a:r>
            <a:endParaRPr lang="en-US" dirty="0" smtClean="0">
              <a:latin typeface="Times New Roman"/>
              <a:cs typeface="Times New Roman"/>
            </a:endParaRPr>
          </a:p>
          <a:p>
            <a:pPr marL="298450" indent="-273050" algn="just">
              <a:lnSpc>
                <a:spcPct val="150000"/>
              </a:lnSpc>
              <a:spcBef>
                <a:spcPts val="90"/>
              </a:spcBef>
              <a:buClr>
                <a:srgbClr val="D24716"/>
              </a:buClr>
              <a:buSzPct val="85000"/>
              <a:buFont typeface="Trebuchet MS"/>
              <a:buChar char="●"/>
              <a:tabLst>
                <a:tab pos="298450" algn="l"/>
              </a:tabLst>
            </a:pPr>
            <a:r>
              <a:rPr lang="en-US" spc="-235" dirty="0" smtClean="0">
                <a:latin typeface="Times New Roman"/>
                <a:cs typeface="Times New Roman"/>
              </a:rPr>
              <a:t>M</a:t>
            </a:r>
            <a:r>
              <a:rPr lang="en-US" spc="-85" dirty="0" smtClean="0">
                <a:latin typeface="Times New Roman"/>
                <a:cs typeface="Times New Roman"/>
              </a:rPr>
              <a:t>a</a:t>
            </a:r>
            <a:r>
              <a:rPr lang="en-US" spc="-45" dirty="0" smtClean="0">
                <a:latin typeface="Times New Roman"/>
                <a:cs typeface="Times New Roman"/>
              </a:rPr>
              <a:t>t</a:t>
            </a:r>
            <a:r>
              <a:rPr lang="en-US" spc="-95" dirty="0" smtClean="0">
                <a:latin typeface="Times New Roman"/>
                <a:cs typeface="Times New Roman"/>
              </a:rPr>
              <a:t>u</a:t>
            </a:r>
            <a:r>
              <a:rPr lang="en-US" spc="10" dirty="0" smtClean="0">
                <a:latin typeface="Times New Roman"/>
                <a:cs typeface="Times New Roman"/>
              </a:rPr>
              <a:t>r</a:t>
            </a:r>
            <a:r>
              <a:rPr lang="en-US" spc="-75" dirty="0" smtClean="0">
                <a:latin typeface="Times New Roman"/>
                <a:cs typeface="Times New Roman"/>
              </a:rPr>
              <a:t>e</a:t>
            </a:r>
            <a:r>
              <a:rPr lang="en-US" spc="-155" dirty="0" smtClean="0">
                <a:latin typeface="Times New Roman"/>
                <a:cs typeface="Times New Roman"/>
              </a:rPr>
              <a:t>s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25" dirty="0" smtClean="0">
                <a:latin typeface="Times New Roman"/>
                <a:cs typeface="Times New Roman"/>
              </a:rPr>
              <a:t>t</a:t>
            </a:r>
            <a:r>
              <a:rPr lang="en-US" spc="-85" dirty="0" smtClean="0">
                <a:latin typeface="Times New Roman"/>
                <a:cs typeface="Times New Roman"/>
              </a:rPr>
              <a:t>o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120" dirty="0" smtClean="0">
                <a:latin typeface="Times New Roman"/>
                <a:cs typeface="Times New Roman"/>
              </a:rPr>
              <a:t>a</a:t>
            </a:r>
            <a:r>
              <a:rPr lang="en-US" spc="-140" dirty="0" smtClean="0">
                <a:latin typeface="Times New Roman"/>
                <a:cs typeface="Times New Roman"/>
              </a:rPr>
              <a:t>d</a:t>
            </a:r>
            <a:r>
              <a:rPr lang="en-US" spc="-95" dirty="0" smtClean="0">
                <a:latin typeface="Times New Roman"/>
                <a:cs typeface="Times New Roman"/>
              </a:rPr>
              <a:t>u</a:t>
            </a:r>
            <a:r>
              <a:rPr lang="en-US" spc="-30" dirty="0" smtClean="0">
                <a:latin typeface="Times New Roman"/>
                <a:cs typeface="Times New Roman"/>
              </a:rPr>
              <a:t>l</a:t>
            </a:r>
            <a:r>
              <a:rPr lang="en-US" spc="-25" dirty="0" smtClean="0">
                <a:latin typeface="Times New Roman"/>
                <a:cs typeface="Times New Roman"/>
              </a:rPr>
              <a:t>t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95" dirty="0" smtClean="0">
                <a:latin typeface="Times New Roman"/>
                <a:cs typeface="Times New Roman"/>
              </a:rPr>
              <a:t>in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95" dirty="0" smtClean="0">
                <a:latin typeface="Times New Roman"/>
                <a:cs typeface="Times New Roman"/>
              </a:rPr>
              <a:t>3</a:t>
            </a:r>
            <a:r>
              <a:rPr lang="en-US" spc="-85" dirty="0" smtClean="0">
                <a:latin typeface="Times New Roman"/>
                <a:cs typeface="Times New Roman"/>
              </a:rPr>
              <a:t>0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95" dirty="0" smtClean="0">
                <a:latin typeface="Times New Roman"/>
                <a:cs typeface="Times New Roman"/>
              </a:rPr>
              <a:t>d</a:t>
            </a:r>
            <a:r>
              <a:rPr lang="en-US" spc="-160" dirty="0" smtClean="0">
                <a:latin typeface="Times New Roman"/>
                <a:cs typeface="Times New Roman"/>
              </a:rPr>
              <a:t>a</a:t>
            </a:r>
            <a:r>
              <a:rPr lang="en-US" spc="-170" dirty="0" smtClean="0">
                <a:latin typeface="Times New Roman"/>
                <a:cs typeface="Times New Roman"/>
              </a:rPr>
              <a:t>y</a:t>
            </a:r>
            <a:r>
              <a:rPr lang="en-US" spc="-155" dirty="0" smtClean="0">
                <a:latin typeface="Times New Roman"/>
                <a:cs typeface="Times New Roman"/>
              </a:rPr>
              <a:t>s</a:t>
            </a:r>
            <a:endParaRPr lang="en-US" dirty="0" smtClean="0">
              <a:latin typeface="Times New Roman"/>
              <a:cs typeface="Times New Roman"/>
            </a:endParaRPr>
          </a:p>
          <a:p>
            <a:pPr marL="298450" indent="-273050" algn="just">
              <a:lnSpc>
                <a:spcPct val="150000"/>
              </a:lnSpc>
              <a:spcBef>
                <a:spcPts val="90"/>
              </a:spcBef>
              <a:buClr>
                <a:srgbClr val="D24716"/>
              </a:buClr>
              <a:buSzPct val="85000"/>
              <a:buFont typeface="Trebuchet MS"/>
              <a:buChar char="●"/>
              <a:tabLst>
                <a:tab pos="298450" algn="l"/>
              </a:tabLst>
            </a:pPr>
            <a:r>
              <a:rPr lang="en-US" spc="-85" dirty="0" smtClean="0">
                <a:latin typeface="Times New Roman"/>
                <a:cs typeface="Times New Roman"/>
              </a:rPr>
              <a:t>Worms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155" dirty="0" smtClean="0">
                <a:latin typeface="Times New Roman"/>
                <a:cs typeface="Times New Roman"/>
              </a:rPr>
              <a:t>may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spc="-105" dirty="0" smtClean="0">
                <a:latin typeface="Times New Roman"/>
                <a:cs typeface="Times New Roman"/>
              </a:rPr>
              <a:t>live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85" dirty="0" smtClean="0">
                <a:latin typeface="Times New Roman"/>
                <a:cs typeface="Times New Roman"/>
              </a:rPr>
              <a:t>30-40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10" dirty="0" smtClean="0">
                <a:latin typeface="Times New Roman"/>
                <a:cs typeface="Times New Roman"/>
              </a:rPr>
              <a:t>years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100" dirty="0" smtClean="0">
                <a:latin typeface="Times New Roman"/>
                <a:cs typeface="Times New Roman"/>
              </a:rPr>
              <a:t>in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120" dirty="0" smtClean="0">
                <a:latin typeface="Times New Roman"/>
                <a:cs typeface="Times New Roman"/>
              </a:rPr>
              <a:t>final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-90" dirty="0" smtClean="0">
                <a:latin typeface="Times New Roman"/>
                <a:cs typeface="Times New Roman"/>
              </a:rPr>
              <a:t>host</a:t>
            </a:r>
            <a:endParaRPr lang="en-US" dirty="0" smtClean="0">
              <a:latin typeface="Times New Roman"/>
              <a:cs typeface="Times New Roman"/>
            </a:endParaRPr>
          </a:p>
          <a:p>
            <a:pPr marL="298450" indent="-273050" algn="just">
              <a:lnSpc>
                <a:spcPct val="150000"/>
              </a:lnSpc>
              <a:spcBef>
                <a:spcPts val="90"/>
              </a:spcBef>
              <a:buClr>
                <a:srgbClr val="D24716"/>
              </a:buClr>
              <a:buSzPct val="85000"/>
              <a:buFont typeface="Trebuchet MS"/>
              <a:buChar char="●"/>
              <a:tabLst>
                <a:tab pos="298450" algn="l"/>
              </a:tabLst>
            </a:pPr>
            <a:r>
              <a:rPr lang="en-US" spc="-95" dirty="0" smtClean="0">
                <a:latin typeface="Times New Roman"/>
                <a:cs typeface="Times New Roman"/>
              </a:rPr>
              <a:t>Carnivorous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125" dirty="0" smtClean="0">
                <a:latin typeface="Times New Roman"/>
                <a:cs typeface="Times New Roman"/>
              </a:rPr>
              <a:t>animals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125" dirty="0" smtClean="0">
                <a:latin typeface="Times New Roman"/>
                <a:cs typeface="Times New Roman"/>
              </a:rPr>
              <a:t>can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95" dirty="0" smtClean="0">
                <a:latin typeface="Times New Roman"/>
                <a:cs typeface="Times New Roman"/>
              </a:rPr>
              <a:t>serve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spc="-160" dirty="0" smtClean="0">
                <a:latin typeface="Times New Roman"/>
                <a:cs typeface="Times New Roman"/>
              </a:rPr>
              <a:t>as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70" dirty="0" smtClean="0">
                <a:latin typeface="Times New Roman"/>
                <a:cs typeface="Times New Roman"/>
              </a:rPr>
              <a:t>reservoir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105" dirty="0" smtClean="0">
                <a:latin typeface="Times New Roman"/>
                <a:cs typeface="Times New Roman"/>
              </a:rPr>
              <a:t>hosts</a:t>
            </a:r>
            <a:endParaRPr lang="en-US" b="1" dirty="0" smtClean="0"/>
          </a:p>
          <a:p>
            <a:pPr algn="just">
              <a:lnSpc>
                <a:spcPct val="150000"/>
              </a:lnSpc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spc="-60" dirty="0" smtClean="0"/>
              <a:t>Pathogenesis</a:t>
            </a:r>
          </a:p>
          <a:p>
            <a:pPr>
              <a:buNone/>
            </a:pPr>
            <a:r>
              <a:rPr lang="en-US" spc="-60" dirty="0" smtClean="0"/>
              <a:t>  </a:t>
            </a:r>
            <a:r>
              <a:rPr lang="en-US" spc="-60" dirty="0" err="1" smtClean="0"/>
              <a:t>Clonorchiasis</a:t>
            </a:r>
            <a:r>
              <a:rPr lang="en-US" spc="-60" dirty="0" smtClean="0"/>
              <a:t> is the disease caused by </a:t>
            </a:r>
            <a:r>
              <a:rPr lang="en-US" spc="-60" dirty="0" err="1" smtClean="0"/>
              <a:t>Clonochis</a:t>
            </a:r>
            <a:r>
              <a:rPr lang="en-US" spc="-60" dirty="0" smtClean="0"/>
              <a:t> </a:t>
            </a:r>
            <a:r>
              <a:rPr lang="en-US" spc="-60" dirty="0" err="1" smtClean="0"/>
              <a:t>sinensis</a:t>
            </a:r>
            <a:endParaRPr lang="en-US" spc="-60" dirty="0" smtClean="0"/>
          </a:p>
          <a:p>
            <a:pPr marL="297815" marR="17780" indent="-273050" algn="just">
              <a:lnSpc>
                <a:spcPct val="150000"/>
              </a:lnSpc>
              <a:spcBef>
                <a:spcPts val="100"/>
              </a:spcBef>
              <a:buClr>
                <a:srgbClr val="D24716"/>
              </a:buClr>
              <a:buSzPct val="80357"/>
              <a:buFont typeface="Trebuchet MS"/>
              <a:buChar char="●"/>
              <a:tabLst>
                <a:tab pos="328295" algn="l"/>
                <a:tab pos="1461135" algn="l"/>
                <a:tab pos="4634230" algn="l"/>
              </a:tabLst>
            </a:pPr>
            <a:r>
              <a:rPr lang="en-US" sz="3000" spc="-80" dirty="0" smtClean="0">
                <a:latin typeface="Times New Roman"/>
                <a:cs typeface="Times New Roman"/>
              </a:rPr>
              <a:t>W</a:t>
            </a:r>
            <a:r>
              <a:rPr lang="en-US" sz="3000" spc="-125" dirty="0" smtClean="0">
                <a:latin typeface="Times New Roman"/>
                <a:cs typeface="Times New Roman"/>
              </a:rPr>
              <a:t>o</a:t>
            </a:r>
            <a:r>
              <a:rPr lang="en-US" sz="3000" spc="25" dirty="0" smtClean="0">
                <a:latin typeface="Times New Roman"/>
                <a:cs typeface="Times New Roman"/>
              </a:rPr>
              <a:t>r</a:t>
            </a:r>
            <a:r>
              <a:rPr lang="en-US" sz="3000" spc="-165" dirty="0" smtClean="0">
                <a:latin typeface="Times New Roman"/>
                <a:cs typeface="Times New Roman"/>
              </a:rPr>
              <a:t>m</a:t>
            </a:r>
            <a:r>
              <a:rPr lang="en-US" sz="3000" spc="-215" dirty="0" smtClean="0">
                <a:latin typeface="Times New Roman"/>
                <a:cs typeface="Times New Roman"/>
              </a:rPr>
              <a:t>s</a:t>
            </a:r>
            <a:r>
              <a:rPr lang="en-US" sz="3000" dirty="0" smtClean="0">
                <a:latin typeface="Times New Roman"/>
                <a:cs typeface="Times New Roman"/>
              </a:rPr>
              <a:t>	</a:t>
            </a:r>
            <a:r>
              <a:rPr lang="en-US" sz="3000" spc="-165" dirty="0" smtClean="0">
                <a:latin typeface="Times New Roman"/>
                <a:cs typeface="Times New Roman"/>
              </a:rPr>
              <a:t>m</a:t>
            </a:r>
            <a:r>
              <a:rPr lang="en-US" sz="3000" spc="-110" dirty="0" smtClean="0">
                <a:latin typeface="Times New Roman"/>
                <a:cs typeface="Times New Roman"/>
              </a:rPr>
              <a:t>e</a:t>
            </a:r>
            <a:r>
              <a:rPr lang="en-US" sz="3000" spc="-170" dirty="0" smtClean="0">
                <a:latin typeface="Times New Roman"/>
                <a:cs typeface="Times New Roman"/>
              </a:rPr>
              <a:t>c</a:t>
            </a:r>
            <a:r>
              <a:rPr lang="en-US" sz="3000" spc="-185" dirty="0" smtClean="0">
                <a:latin typeface="Times New Roman"/>
                <a:cs typeface="Times New Roman"/>
              </a:rPr>
              <a:t>h</a:t>
            </a:r>
            <a:r>
              <a:rPr lang="en-US" sz="3000" spc="-229" dirty="0" smtClean="0">
                <a:latin typeface="Times New Roman"/>
                <a:cs typeface="Times New Roman"/>
              </a:rPr>
              <a:t>a</a:t>
            </a:r>
            <a:r>
              <a:rPr lang="en-US" sz="3000" spc="-114" dirty="0" smtClean="0">
                <a:latin typeface="Times New Roman"/>
                <a:cs typeface="Times New Roman"/>
              </a:rPr>
              <a:t>n</a:t>
            </a:r>
            <a:r>
              <a:rPr lang="en-US" sz="3000" spc="-155" dirty="0" smtClean="0">
                <a:latin typeface="Times New Roman"/>
                <a:cs typeface="Times New Roman"/>
              </a:rPr>
              <a:t>i</a:t>
            </a:r>
            <a:r>
              <a:rPr lang="en-US" sz="3000" spc="-170" dirty="0" smtClean="0">
                <a:latin typeface="Times New Roman"/>
                <a:cs typeface="Times New Roman"/>
              </a:rPr>
              <a:t>c</a:t>
            </a:r>
            <a:r>
              <a:rPr lang="en-US" sz="3000" spc="-229" dirty="0" smtClean="0">
                <a:latin typeface="Times New Roman"/>
                <a:cs typeface="Times New Roman"/>
              </a:rPr>
              <a:t>a</a:t>
            </a:r>
            <a:r>
              <a:rPr lang="en-US" sz="3000" spc="-110" dirty="0" smtClean="0">
                <a:latin typeface="Times New Roman"/>
                <a:cs typeface="Times New Roman"/>
              </a:rPr>
              <a:t>l</a:t>
            </a:r>
            <a:r>
              <a:rPr lang="en-US" sz="3000" spc="-75" dirty="0" smtClean="0">
                <a:latin typeface="Times New Roman"/>
                <a:cs typeface="Times New Roman"/>
              </a:rPr>
              <a:t> </a:t>
            </a:r>
            <a:r>
              <a:rPr lang="en-US" sz="3000" spc="-225" dirty="0" smtClean="0">
                <a:latin typeface="Times New Roman"/>
                <a:cs typeface="Times New Roman"/>
              </a:rPr>
              <a:t>s</a:t>
            </a:r>
            <a:r>
              <a:rPr lang="en-US" sz="3000" spc="35" dirty="0" smtClean="0">
                <a:latin typeface="Times New Roman"/>
                <a:cs typeface="Times New Roman"/>
              </a:rPr>
              <a:t>t</a:t>
            </a:r>
            <a:r>
              <a:rPr lang="en-US" sz="3000" spc="-80" dirty="0" smtClean="0">
                <a:latin typeface="Times New Roman"/>
                <a:cs typeface="Times New Roman"/>
              </a:rPr>
              <a:t>i</a:t>
            </a:r>
            <a:r>
              <a:rPr lang="en-US" sz="3000" spc="-229" dirty="0" smtClean="0">
                <a:latin typeface="Times New Roman"/>
                <a:cs typeface="Times New Roman"/>
              </a:rPr>
              <a:t>m</a:t>
            </a:r>
            <a:r>
              <a:rPr lang="en-US" sz="3000" spc="-114" dirty="0" smtClean="0">
                <a:latin typeface="Times New Roman"/>
                <a:cs typeface="Times New Roman"/>
              </a:rPr>
              <a:t>ul</a:t>
            </a:r>
            <a:r>
              <a:rPr lang="en-US" sz="3000" spc="-229" dirty="0" smtClean="0">
                <a:latin typeface="Times New Roman"/>
                <a:cs typeface="Times New Roman"/>
              </a:rPr>
              <a:t>a</a:t>
            </a:r>
            <a:r>
              <a:rPr lang="en-US" sz="3000" spc="35" dirty="0" smtClean="0">
                <a:latin typeface="Times New Roman"/>
                <a:cs typeface="Times New Roman"/>
              </a:rPr>
              <a:t>t</a:t>
            </a:r>
            <a:r>
              <a:rPr lang="en-US" sz="3000" spc="-155" dirty="0" smtClean="0">
                <a:latin typeface="Times New Roman"/>
                <a:cs typeface="Times New Roman"/>
              </a:rPr>
              <a:t>i</a:t>
            </a:r>
            <a:r>
              <a:rPr lang="en-US" sz="3000" spc="-125" dirty="0" smtClean="0">
                <a:latin typeface="Times New Roman"/>
                <a:cs typeface="Times New Roman"/>
              </a:rPr>
              <a:t>o</a:t>
            </a:r>
            <a:r>
              <a:rPr lang="en-US" sz="3000" spc="-120" dirty="0" smtClean="0">
                <a:latin typeface="Times New Roman"/>
                <a:cs typeface="Times New Roman"/>
              </a:rPr>
              <a:t>n</a:t>
            </a:r>
            <a:r>
              <a:rPr lang="en-US" sz="3000" dirty="0" smtClean="0">
                <a:latin typeface="Times New Roman"/>
                <a:cs typeface="Times New Roman"/>
              </a:rPr>
              <a:t>	</a:t>
            </a:r>
            <a:r>
              <a:rPr lang="en-US" sz="3000" spc="-125" dirty="0" smtClean="0">
                <a:latin typeface="Times New Roman"/>
                <a:cs typeface="Times New Roman"/>
              </a:rPr>
              <a:t>p</a:t>
            </a:r>
            <a:r>
              <a:rPr lang="en-US" sz="3000" spc="25" dirty="0" smtClean="0">
                <a:latin typeface="Times New Roman"/>
                <a:cs typeface="Times New Roman"/>
              </a:rPr>
              <a:t>r</a:t>
            </a:r>
            <a:r>
              <a:rPr lang="en-US" sz="3000" spc="-114" dirty="0" smtClean="0">
                <a:latin typeface="Times New Roman"/>
                <a:cs typeface="Times New Roman"/>
              </a:rPr>
              <a:t>ol</a:t>
            </a:r>
            <a:r>
              <a:rPr lang="en-US" sz="3000" spc="-175" dirty="0" smtClean="0">
                <a:latin typeface="Times New Roman"/>
                <a:cs typeface="Times New Roman"/>
              </a:rPr>
              <a:t>if</a:t>
            </a:r>
            <a:r>
              <a:rPr lang="en-US" sz="3000" spc="-110" dirty="0" smtClean="0">
                <a:latin typeface="Times New Roman"/>
                <a:cs typeface="Times New Roman"/>
              </a:rPr>
              <a:t>e</a:t>
            </a:r>
            <a:r>
              <a:rPr lang="en-US" sz="3000" spc="25" dirty="0" smtClean="0">
                <a:latin typeface="Times New Roman"/>
                <a:cs typeface="Times New Roman"/>
              </a:rPr>
              <a:t>r</a:t>
            </a:r>
            <a:r>
              <a:rPr lang="en-US" sz="3000" spc="-229" dirty="0" smtClean="0">
                <a:latin typeface="Times New Roman"/>
                <a:cs typeface="Times New Roman"/>
              </a:rPr>
              <a:t>a</a:t>
            </a:r>
            <a:r>
              <a:rPr lang="en-US" sz="3000" spc="25" dirty="0" smtClean="0">
                <a:latin typeface="Times New Roman"/>
                <a:cs typeface="Times New Roman"/>
              </a:rPr>
              <a:t>t</a:t>
            </a:r>
            <a:r>
              <a:rPr lang="en-US" sz="3000" spc="-110" dirty="0" smtClean="0">
                <a:latin typeface="Times New Roman"/>
                <a:cs typeface="Times New Roman"/>
              </a:rPr>
              <a:t>e</a:t>
            </a:r>
            <a:r>
              <a:rPr lang="en-US" sz="3000" spc="-70" dirty="0" smtClean="0">
                <a:latin typeface="Times New Roman"/>
                <a:cs typeface="Times New Roman"/>
              </a:rPr>
              <a:t> </a:t>
            </a:r>
            <a:r>
              <a:rPr lang="en-US" sz="3000" spc="-95" dirty="0" smtClean="0">
                <a:latin typeface="Times New Roman"/>
                <a:cs typeface="Times New Roman"/>
              </a:rPr>
              <a:t>i</a:t>
            </a:r>
            <a:r>
              <a:rPr lang="en-US" sz="3000" spc="-170" dirty="0" smtClean="0">
                <a:latin typeface="Times New Roman"/>
                <a:cs typeface="Times New Roman"/>
              </a:rPr>
              <a:t>n</a:t>
            </a:r>
            <a:r>
              <a:rPr lang="en-US" sz="3000" spc="-210" dirty="0" smtClean="0">
                <a:latin typeface="Times New Roman"/>
                <a:cs typeface="Times New Roman"/>
              </a:rPr>
              <a:t>f</a:t>
            </a:r>
            <a:r>
              <a:rPr lang="en-US" sz="3000" spc="-114" dirty="0" smtClean="0">
                <a:latin typeface="Times New Roman"/>
                <a:cs typeface="Times New Roman"/>
              </a:rPr>
              <a:t>l</a:t>
            </a:r>
            <a:r>
              <a:rPr lang="en-US" sz="3000" spc="-229" dirty="0" smtClean="0">
                <a:latin typeface="Times New Roman"/>
                <a:cs typeface="Times New Roman"/>
              </a:rPr>
              <a:t>a</a:t>
            </a:r>
            <a:r>
              <a:rPr lang="en-US" sz="3000" spc="-165" dirty="0" smtClean="0">
                <a:latin typeface="Times New Roman"/>
                <a:cs typeface="Times New Roman"/>
              </a:rPr>
              <a:t>m</a:t>
            </a:r>
            <a:r>
              <a:rPr lang="en-US" sz="3000" spc="-170" dirty="0" smtClean="0">
                <a:latin typeface="Times New Roman"/>
                <a:cs typeface="Times New Roman"/>
              </a:rPr>
              <a:t>m</a:t>
            </a:r>
            <a:r>
              <a:rPr lang="en-US" sz="3000" spc="-229" dirty="0" smtClean="0">
                <a:latin typeface="Times New Roman"/>
                <a:cs typeface="Times New Roman"/>
              </a:rPr>
              <a:t>a</a:t>
            </a:r>
            <a:r>
              <a:rPr lang="en-US" sz="3000" spc="35" dirty="0" smtClean="0">
                <a:latin typeface="Times New Roman"/>
                <a:cs typeface="Times New Roman"/>
              </a:rPr>
              <a:t>t</a:t>
            </a:r>
            <a:r>
              <a:rPr lang="en-US" sz="3000" spc="-125" dirty="0" smtClean="0">
                <a:latin typeface="Times New Roman"/>
                <a:cs typeface="Times New Roman"/>
              </a:rPr>
              <a:t>o</a:t>
            </a:r>
            <a:r>
              <a:rPr lang="en-US" sz="3000" spc="30" dirty="0" smtClean="0">
                <a:latin typeface="Times New Roman"/>
                <a:cs typeface="Times New Roman"/>
              </a:rPr>
              <a:t>r</a:t>
            </a:r>
            <a:r>
              <a:rPr lang="en-US" sz="3000" spc="-155" dirty="0" smtClean="0">
                <a:latin typeface="Times New Roman"/>
                <a:cs typeface="Times New Roman"/>
              </a:rPr>
              <a:t>y  </a:t>
            </a:r>
            <a:r>
              <a:rPr lang="en-US" sz="3000" spc="25" dirty="0" smtClean="0">
                <a:latin typeface="Times New Roman"/>
                <a:cs typeface="Times New Roman"/>
              </a:rPr>
              <a:t>r</a:t>
            </a:r>
            <a:r>
              <a:rPr lang="en-US" sz="3000" spc="-110" dirty="0" smtClean="0">
                <a:latin typeface="Times New Roman"/>
                <a:cs typeface="Times New Roman"/>
              </a:rPr>
              <a:t>e</a:t>
            </a:r>
            <a:r>
              <a:rPr lang="en-US" sz="3000" spc="-229" dirty="0" smtClean="0">
                <a:latin typeface="Times New Roman"/>
                <a:cs typeface="Times New Roman"/>
              </a:rPr>
              <a:t>a</a:t>
            </a:r>
            <a:r>
              <a:rPr lang="en-US" sz="3000" spc="-170" dirty="0" smtClean="0">
                <a:latin typeface="Times New Roman"/>
                <a:cs typeface="Times New Roman"/>
              </a:rPr>
              <a:t>c</a:t>
            </a:r>
            <a:r>
              <a:rPr lang="en-US" sz="3000" spc="25" dirty="0" smtClean="0">
                <a:latin typeface="Times New Roman"/>
                <a:cs typeface="Times New Roman"/>
              </a:rPr>
              <a:t>t</a:t>
            </a:r>
            <a:r>
              <a:rPr lang="en-US" sz="3000" spc="-95" dirty="0" smtClean="0">
                <a:latin typeface="Times New Roman"/>
                <a:cs typeface="Times New Roman"/>
              </a:rPr>
              <a:t>i</a:t>
            </a:r>
            <a:r>
              <a:rPr lang="en-US" sz="3000" spc="-170" dirty="0" smtClean="0">
                <a:latin typeface="Times New Roman"/>
                <a:cs typeface="Times New Roman"/>
              </a:rPr>
              <a:t>o</a:t>
            </a:r>
            <a:r>
              <a:rPr lang="en-US" sz="3000" spc="-120" dirty="0" smtClean="0">
                <a:latin typeface="Times New Roman"/>
                <a:cs typeface="Times New Roman"/>
              </a:rPr>
              <a:t>n</a:t>
            </a:r>
            <a:r>
              <a:rPr lang="en-US" sz="3000" spc="-80" dirty="0" smtClean="0">
                <a:latin typeface="Times New Roman"/>
                <a:cs typeface="Times New Roman"/>
              </a:rPr>
              <a:t> </a:t>
            </a:r>
            <a:r>
              <a:rPr lang="en-US" sz="3000" spc="-130" dirty="0" smtClean="0">
                <a:latin typeface="Times New Roman"/>
                <a:cs typeface="Times New Roman"/>
              </a:rPr>
              <a:t>in</a:t>
            </a:r>
            <a:r>
              <a:rPr lang="en-US" sz="3000" spc="-85" dirty="0" smtClean="0">
                <a:latin typeface="Times New Roman"/>
                <a:cs typeface="Times New Roman"/>
              </a:rPr>
              <a:t> </a:t>
            </a:r>
            <a:r>
              <a:rPr lang="en-US" sz="3000" spc="35" dirty="0" smtClean="0">
                <a:latin typeface="Times New Roman"/>
                <a:cs typeface="Times New Roman"/>
              </a:rPr>
              <a:t>t</a:t>
            </a:r>
            <a:r>
              <a:rPr lang="en-US" sz="3000" spc="-185" dirty="0" smtClean="0">
                <a:latin typeface="Times New Roman"/>
                <a:cs typeface="Times New Roman"/>
              </a:rPr>
              <a:t>h</a:t>
            </a:r>
            <a:r>
              <a:rPr lang="en-US" sz="3000" spc="-110" dirty="0" smtClean="0">
                <a:latin typeface="Times New Roman"/>
                <a:cs typeface="Times New Roman"/>
              </a:rPr>
              <a:t>e</a:t>
            </a:r>
            <a:r>
              <a:rPr lang="en-US" sz="3000" spc="-70" dirty="0" smtClean="0">
                <a:latin typeface="Times New Roman"/>
                <a:cs typeface="Times New Roman"/>
              </a:rPr>
              <a:t> </a:t>
            </a:r>
            <a:r>
              <a:rPr lang="en-US" sz="3000" spc="-155" dirty="0" err="1" smtClean="0">
                <a:latin typeface="Times New Roman"/>
                <a:cs typeface="Times New Roman"/>
              </a:rPr>
              <a:t>bi</a:t>
            </a:r>
            <a:r>
              <a:rPr lang="en-US" sz="3000" spc="-114" dirty="0" err="1" smtClean="0">
                <a:latin typeface="Times New Roman"/>
                <a:cs typeface="Times New Roman"/>
              </a:rPr>
              <a:t>l</a:t>
            </a:r>
            <a:r>
              <a:rPr lang="en-US" sz="3000" spc="-140" dirty="0" err="1" smtClean="0">
                <a:latin typeface="Times New Roman"/>
                <a:cs typeface="Times New Roman"/>
              </a:rPr>
              <a:t>i</a:t>
            </a:r>
            <a:r>
              <a:rPr lang="en-US" sz="3000" spc="-225" dirty="0" err="1" smtClean="0">
                <a:latin typeface="Times New Roman"/>
                <a:cs typeface="Times New Roman"/>
              </a:rPr>
              <a:t>a</a:t>
            </a:r>
            <a:r>
              <a:rPr lang="en-US" sz="3000" spc="25" dirty="0" err="1" smtClean="0">
                <a:latin typeface="Times New Roman"/>
                <a:cs typeface="Times New Roman"/>
              </a:rPr>
              <a:t>r</a:t>
            </a:r>
            <a:r>
              <a:rPr lang="en-US" sz="3000" spc="-235" dirty="0" err="1" smtClean="0">
                <a:latin typeface="Times New Roman"/>
                <a:cs typeface="Times New Roman"/>
              </a:rPr>
              <a:t>y</a:t>
            </a:r>
            <a:r>
              <a:rPr lang="en-US" sz="3000" spc="-85" dirty="0" smtClean="0">
                <a:latin typeface="Times New Roman"/>
                <a:cs typeface="Times New Roman"/>
              </a:rPr>
              <a:t> </a:t>
            </a:r>
            <a:r>
              <a:rPr lang="en-US" sz="3000" spc="-110" dirty="0" smtClean="0">
                <a:latin typeface="Times New Roman"/>
                <a:cs typeface="Times New Roman"/>
              </a:rPr>
              <a:t>e</a:t>
            </a:r>
            <a:r>
              <a:rPr lang="en-US" sz="3000" spc="-125" dirty="0" smtClean="0">
                <a:latin typeface="Times New Roman"/>
                <a:cs typeface="Times New Roman"/>
              </a:rPr>
              <a:t>p</a:t>
            </a:r>
            <a:r>
              <a:rPr lang="en-US" sz="3000" spc="-50" dirty="0" smtClean="0">
                <a:latin typeface="Times New Roman"/>
                <a:cs typeface="Times New Roman"/>
              </a:rPr>
              <a:t>i</a:t>
            </a:r>
            <a:r>
              <a:rPr lang="en-US" sz="3000" spc="-60" dirty="0" smtClean="0">
                <a:latin typeface="Times New Roman"/>
                <a:cs typeface="Times New Roman"/>
              </a:rPr>
              <a:t>t</a:t>
            </a:r>
            <a:r>
              <a:rPr lang="en-US" sz="3000" spc="-175" dirty="0" smtClean="0">
                <a:latin typeface="Times New Roman"/>
                <a:cs typeface="Times New Roman"/>
              </a:rPr>
              <a:t>h</a:t>
            </a:r>
            <a:r>
              <a:rPr lang="en-US" sz="3000" spc="-110" dirty="0" smtClean="0">
                <a:latin typeface="Times New Roman"/>
                <a:cs typeface="Times New Roman"/>
              </a:rPr>
              <a:t>e</a:t>
            </a:r>
            <a:r>
              <a:rPr lang="en-US" sz="3000" spc="-114" dirty="0" smtClean="0">
                <a:latin typeface="Times New Roman"/>
                <a:cs typeface="Times New Roman"/>
              </a:rPr>
              <a:t>l</a:t>
            </a:r>
            <a:r>
              <a:rPr lang="en-US" sz="3000" spc="-95" dirty="0" smtClean="0">
                <a:latin typeface="Times New Roman"/>
                <a:cs typeface="Times New Roman"/>
              </a:rPr>
              <a:t>i</a:t>
            </a:r>
            <a:r>
              <a:rPr lang="en-US" sz="3000" spc="-170" dirty="0" smtClean="0">
                <a:latin typeface="Times New Roman"/>
                <a:cs typeface="Times New Roman"/>
              </a:rPr>
              <a:t>u</a:t>
            </a:r>
            <a:r>
              <a:rPr lang="en-US" sz="3000" spc="-165" dirty="0" smtClean="0">
                <a:latin typeface="Times New Roman"/>
                <a:cs typeface="Times New Roman"/>
              </a:rPr>
              <a:t>m</a:t>
            </a:r>
            <a:endParaRPr lang="en-US" sz="3000" dirty="0" smtClean="0">
              <a:latin typeface="Times New Roman"/>
              <a:cs typeface="Times New Roman"/>
            </a:endParaRPr>
          </a:p>
          <a:p>
            <a:pPr marL="297815" marR="76200" indent="-273050" algn="just">
              <a:lnSpc>
                <a:spcPct val="150000"/>
              </a:lnSpc>
              <a:spcBef>
                <a:spcPts val="570"/>
              </a:spcBef>
              <a:buClr>
                <a:srgbClr val="D24716"/>
              </a:buClr>
              <a:buSzPct val="80357"/>
              <a:buFont typeface="Trebuchet MS"/>
              <a:buChar char="●"/>
              <a:tabLst>
                <a:tab pos="328295" algn="l"/>
              </a:tabLst>
            </a:pPr>
            <a:r>
              <a:rPr lang="en-US" sz="3000" spc="-145" dirty="0" smtClean="0">
                <a:latin typeface="Times New Roman"/>
                <a:cs typeface="Times New Roman"/>
              </a:rPr>
              <a:t>The</a:t>
            </a:r>
            <a:r>
              <a:rPr lang="en-US" sz="3000" spc="-85" dirty="0" smtClean="0">
                <a:latin typeface="Times New Roman"/>
                <a:cs typeface="Times New Roman"/>
              </a:rPr>
              <a:t> </a:t>
            </a:r>
            <a:r>
              <a:rPr lang="en-US" sz="3000" spc="-155" dirty="0" smtClean="0">
                <a:latin typeface="Times New Roman"/>
                <a:cs typeface="Times New Roman"/>
              </a:rPr>
              <a:t>wall</a:t>
            </a:r>
            <a:r>
              <a:rPr lang="en-US" sz="3000" spc="-75" dirty="0" smtClean="0">
                <a:latin typeface="Times New Roman"/>
                <a:cs typeface="Times New Roman"/>
              </a:rPr>
              <a:t> </a:t>
            </a:r>
            <a:r>
              <a:rPr lang="en-US" sz="3000" spc="-165" dirty="0" smtClean="0">
                <a:latin typeface="Times New Roman"/>
                <a:cs typeface="Times New Roman"/>
              </a:rPr>
              <a:t>of</a:t>
            </a:r>
            <a:r>
              <a:rPr lang="en-US" sz="3000" spc="-65" dirty="0" smtClean="0">
                <a:latin typeface="Times New Roman"/>
                <a:cs typeface="Times New Roman"/>
              </a:rPr>
              <a:t> </a:t>
            </a:r>
            <a:r>
              <a:rPr lang="en-US" sz="3000" spc="-85" dirty="0" smtClean="0">
                <a:latin typeface="Times New Roman"/>
                <a:cs typeface="Times New Roman"/>
              </a:rPr>
              <a:t>the</a:t>
            </a:r>
            <a:r>
              <a:rPr lang="en-US" sz="3000" spc="-80" dirty="0" smtClean="0">
                <a:latin typeface="Times New Roman"/>
                <a:cs typeface="Times New Roman"/>
              </a:rPr>
              <a:t> </a:t>
            </a:r>
            <a:r>
              <a:rPr lang="en-US" sz="3000" spc="-130" dirty="0" smtClean="0">
                <a:latin typeface="Times New Roman"/>
                <a:cs typeface="Times New Roman"/>
              </a:rPr>
              <a:t>bile</a:t>
            </a:r>
            <a:r>
              <a:rPr lang="en-US" sz="3000" spc="-85" dirty="0" smtClean="0">
                <a:latin typeface="Times New Roman"/>
                <a:cs typeface="Times New Roman"/>
              </a:rPr>
              <a:t> </a:t>
            </a:r>
            <a:r>
              <a:rPr lang="en-US" sz="3000" spc="-114" dirty="0" smtClean="0">
                <a:latin typeface="Times New Roman"/>
                <a:cs typeface="Times New Roman"/>
              </a:rPr>
              <a:t>ducts</a:t>
            </a:r>
            <a:r>
              <a:rPr lang="en-US" sz="3000" spc="-75" dirty="0" smtClean="0">
                <a:latin typeface="Times New Roman"/>
                <a:cs typeface="Times New Roman"/>
              </a:rPr>
              <a:t> </a:t>
            </a:r>
            <a:r>
              <a:rPr lang="en-US" sz="3000" spc="-125" dirty="0" smtClean="0">
                <a:latin typeface="Times New Roman"/>
                <a:cs typeface="Times New Roman"/>
              </a:rPr>
              <a:t>thickened</a:t>
            </a:r>
            <a:r>
              <a:rPr lang="en-US" sz="3000" spc="-70" dirty="0" smtClean="0">
                <a:latin typeface="Times New Roman"/>
                <a:cs typeface="Times New Roman"/>
              </a:rPr>
              <a:t> </a:t>
            </a:r>
            <a:r>
              <a:rPr lang="en-US" sz="3000" spc="-105" dirty="0" smtClean="0">
                <a:latin typeface="Times New Roman"/>
                <a:cs typeface="Times New Roman"/>
              </a:rPr>
              <a:t>,fibrous</a:t>
            </a:r>
            <a:r>
              <a:rPr lang="en-US" sz="3000" spc="-80" dirty="0" smtClean="0">
                <a:latin typeface="Times New Roman"/>
                <a:cs typeface="Times New Roman"/>
              </a:rPr>
              <a:t> </a:t>
            </a:r>
            <a:r>
              <a:rPr lang="en-US" sz="3000" spc="-130" dirty="0" smtClean="0">
                <a:latin typeface="Times New Roman"/>
                <a:cs typeface="Times New Roman"/>
              </a:rPr>
              <a:t>tissue</a:t>
            </a:r>
            <a:r>
              <a:rPr lang="en-US" sz="3000" spc="-80" dirty="0" smtClean="0">
                <a:latin typeface="Times New Roman"/>
                <a:cs typeface="Times New Roman"/>
              </a:rPr>
              <a:t> </a:t>
            </a:r>
            <a:r>
              <a:rPr lang="en-US" sz="3000" spc="-114" dirty="0" smtClean="0">
                <a:latin typeface="Times New Roman"/>
                <a:cs typeface="Times New Roman"/>
              </a:rPr>
              <a:t>around </a:t>
            </a:r>
            <a:r>
              <a:rPr lang="en-US" sz="3000" spc="-685" dirty="0" smtClean="0">
                <a:latin typeface="Times New Roman"/>
                <a:cs typeface="Times New Roman"/>
              </a:rPr>
              <a:t> </a:t>
            </a:r>
            <a:r>
              <a:rPr lang="en-US" sz="3000" spc="-85" dirty="0" smtClean="0">
                <a:latin typeface="Times New Roman"/>
                <a:cs typeface="Times New Roman"/>
              </a:rPr>
              <a:t>the </a:t>
            </a:r>
            <a:r>
              <a:rPr lang="en-US" sz="3000" spc="-130" dirty="0" smtClean="0">
                <a:latin typeface="Times New Roman"/>
                <a:cs typeface="Times New Roman"/>
              </a:rPr>
              <a:t>bile</a:t>
            </a:r>
            <a:r>
              <a:rPr lang="en-US" sz="3000" spc="-80" dirty="0" smtClean="0">
                <a:latin typeface="Times New Roman"/>
                <a:cs typeface="Times New Roman"/>
              </a:rPr>
              <a:t> </a:t>
            </a:r>
            <a:r>
              <a:rPr lang="en-US" sz="3000" spc="-50" dirty="0" smtClean="0">
                <a:latin typeface="Times New Roman"/>
                <a:cs typeface="Times New Roman"/>
              </a:rPr>
              <a:t>duct,</a:t>
            </a:r>
            <a:r>
              <a:rPr lang="en-US" sz="3000" spc="-75" dirty="0" smtClean="0">
                <a:latin typeface="Times New Roman"/>
                <a:cs typeface="Times New Roman"/>
              </a:rPr>
              <a:t> </a:t>
            </a:r>
            <a:r>
              <a:rPr lang="en-US" sz="3000" spc="-160" dirty="0" smtClean="0">
                <a:latin typeface="Times New Roman"/>
                <a:cs typeface="Times New Roman"/>
              </a:rPr>
              <a:t>and</a:t>
            </a:r>
            <a:r>
              <a:rPr lang="en-US" sz="3000" spc="-70" dirty="0" smtClean="0">
                <a:latin typeface="Times New Roman"/>
                <a:cs typeface="Times New Roman"/>
              </a:rPr>
              <a:t> </a:t>
            </a:r>
            <a:r>
              <a:rPr lang="en-US" sz="3000" spc="-110" dirty="0" smtClean="0">
                <a:latin typeface="Times New Roman"/>
                <a:cs typeface="Times New Roman"/>
              </a:rPr>
              <a:t>worm</a:t>
            </a:r>
            <a:r>
              <a:rPr lang="en-US" sz="3000" spc="-75" dirty="0" smtClean="0">
                <a:latin typeface="Times New Roman"/>
                <a:cs typeface="Times New Roman"/>
              </a:rPr>
              <a:t> </a:t>
            </a:r>
            <a:r>
              <a:rPr lang="en-US" sz="3000" spc="-100" dirty="0" smtClean="0">
                <a:latin typeface="Times New Roman"/>
                <a:cs typeface="Times New Roman"/>
              </a:rPr>
              <a:t>obstruction</a:t>
            </a:r>
            <a:r>
              <a:rPr lang="en-US" sz="3000" spc="-85" dirty="0" smtClean="0">
                <a:latin typeface="Times New Roman"/>
                <a:cs typeface="Times New Roman"/>
              </a:rPr>
              <a:t> </a:t>
            </a:r>
            <a:r>
              <a:rPr lang="en-US" sz="3000" spc="-170" dirty="0" smtClean="0">
                <a:latin typeface="Times New Roman"/>
                <a:cs typeface="Times New Roman"/>
              </a:rPr>
              <a:t>cause</a:t>
            </a:r>
            <a:r>
              <a:rPr lang="en-US" sz="3000" spc="-65" dirty="0" smtClean="0">
                <a:latin typeface="Times New Roman"/>
                <a:cs typeface="Times New Roman"/>
              </a:rPr>
              <a:t> </a:t>
            </a:r>
            <a:r>
              <a:rPr lang="en-US" sz="3000" spc="-155" dirty="0" err="1" smtClean="0">
                <a:latin typeface="Times New Roman"/>
                <a:cs typeface="Times New Roman"/>
              </a:rPr>
              <a:t>cholestasis</a:t>
            </a:r>
            <a:endParaRPr lang="en-US" sz="3000" dirty="0" smtClean="0">
              <a:latin typeface="Times New Roman"/>
              <a:cs typeface="Times New Roman"/>
            </a:endParaRPr>
          </a:p>
          <a:p>
            <a:pPr marL="297815" marR="994410" indent="-273050" algn="just">
              <a:lnSpc>
                <a:spcPct val="150000"/>
              </a:lnSpc>
              <a:spcBef>
                <a:spcPts val="570"/>
              </a:spcBef>
              <a:buClr>
                <a:srgbClr val="D24716"/>
              </a:buClr>
              <a:buSzPct val="80357"/>
              <a:buFont typeface="Trebuchet MS"/>
              <a:buChar char="●"/>
              <a:tabLst>
                <a:tab pos="328295" algn="l"/>
              </a:tabLst>
            </a:pPr>
            <a:r>
              <a:rPr lang="en-US" sz="3000" spc="-80" dirty="0" smtClean="0">
                <a:latin typeface="Times New Roman"/>
                <a:cs typeface="Times New Roman"/>
              </a:rPr>
              <a:t>W</a:t>
            </a:r>
            <a:r>
              <a:rPr lang="en-US" sz="3000" spc="-185" dirty="0" smtClean="0">
                <a:latin typeface="Times New Roman"/>
                <a:cs typeface="Times New Roman"/>
              </a:rPr>
              <a:t>h</a:t>
            </a:r>
            <a:r>
              <a:rPr lang="en-US" sz="3000" spc="-110" dirty="0" smtClean="0">
                <a:latin typeface="Times New Roman"/>
                <a:cs typeface="Times New Roman"/>
              </a:rPr>
              <a:t>e</a:t>
            </a:r>
            <a:r>
              <a:rPr lang="en-US" sz="3000" spc="-120" dirty="0" smtClean="0">
                <a:latin typeface="Times New Roman"/>
                <a:cs typeface="Times New Roman"/>
              </a:rPr>
              <a:t>n</a:t>
            </a:r>
            <a:r>
              <a:rPr lang="en-US" sz="3000" spc="-80" dirty="0" smtClean="0">
                <a:latin typeface="Times New Roman"/>
                <a:cs typeface="Times New Roman"/>
              </a:rPr>
              <a:t> </a:t>
            </a:r>
            <a:r>
              <a:rPr lang="en-US" sz="3000" spc="-155" dirty="0" smtClean="0">
                <a:latin typeface="Times New Roman"/>
                <a:cs typeface="Times New Roman"/>
              </a:rPr>
              <a:t>b</a:t>
            </a:r>
            <a:r>
              <a:rPr lang="en-US" sz="3000" spc="-229" dirty="0" smtClean="0">
                <a:latin typeface="Times New Roman"/>
                <a:cs typeface="Times New Roman"/>
              </a:rPr>
              <a:t>a</a:t>
            </a:r>
            <a:r>
              <a:rPr lang="en-US" sz="3000" spc="-170" dirty="0" smtClean="0">
                <a:latin typeface="Times New Roman"/>
                <a:cs typeface="Times New Roman"/>
              </a:rPr>
              <a:t>c</a:t>
            </a:r>
            <a:r>
              <a:rPr lang="en-US" sz="3000" spc="25" dirty="0" smtClean="0">
                <a:latin typeface="Times New Roman"/>
                <a:cs typeface="Times New Roman"/>
              </a:rPr>
              <a:t>t</a:t>
            </a:r>
            <a:r>
              <a:rPr lang="en-US" sz="3000" spc="-110" dirty="0" smtClean="0">
                <a:latin typeface="Times New Roman"/>
                <a:cs typeface="Times New Roman"/>
              </a:rPr>
              <a:t>e</a:t>
            </a:r>
            <a:r>
              <a:rPr lang="en-US" sz="3000" spc="30" dirty="0" smtClean="0">
                <a:latin typeface="Times New Roman"/>
                <a:cs typeface="Times New Roman"/>
              </a:rPr>
              <a:t>r</a:t>
            </a:r>
            <a:r>
              <a:rPr lang="en-US" sz="3000" spc="-155" dirty="0" smtClean="0">
                <a:latin typeface="Times New Roman"/>
                <a:cs typeface="Times New Roman"/>
              </a:rPr>
              <a:t>i</a:t>
            </a:r>
            <a:r>
              <a:rPr lang="en-US" sz="3000" spc="-225" dirty="0" smtClean="0">
                <a:latin typeface="Times New Roman"/>
                <a:cs typeface="Times New Roman"/>
              </a:rPr>
              <a:t>a</a:t>
            </a:r>
            <a:r>
              <a:rPr lang="en-US" sz="3000" spc="-85" dirty="0" smtClean="0">
                <a:latin typeface="Times New Roman"/>
                <a:cs typeface="Times New Roman"/>
              </a:rPr>
              <a:t> </a:t>
            </a:r>
            <a:r>
              <a:rPr lang="en-US" sz="3000" spc="-95" dirty="0" smtClean="0">
                <a:latin typeface="Times New Roman"/>
                <a:cs typeface="Times New Roman"/>
              </a:rPr>
              <a:t>i</a:t>
            </a:r>
            <a:r>
              <a:rPr lang="en-US" sz="3000" spc="-170" dirty="0" smtClean="0">
                <a:latin typeface="Times New Roman"/>
                <a:cs typeface="Times New Roman"/>
              </a:rPr>
              <a:t>n</a:t>
            </a:r>
            <a:r>
              <a:rPr lang="en-US" sz="3000" spc="-204" dirty="0" smtClean="0">
                <a:latin typeface="Times New Roman"/>
                <a:cs typeface="Times New Roman"/>
              </a:rPr>
              <a:t>f</a:t>
            </a:r>
            <a:r>
              <a:rPr lang="en-US" sz="3000" spc="-110" dirty="0" smtClean="0">
                <a:latin typeface="Times New Roman"/>
                <a:cs typeface="Times New Roman"/>
              </a:rPr>
              <a:t>e</a:t>
            </a:r>
            <a:r>
              <a:rPr lang="en-US" sz="3000" spc="-170" dirty="0" smtClean="0">
                <a:latin typeface="Times New Roman"/>
                <a:cs typeface="Times New Roman"/>
              </a:rPr>
              <a:t>c</a:t>
            </a:r>
            <a:r>
              <a:rPr lang="en-US" sz="3000" spc="25" dirty="0" smtClean="0">
                <a:latin typeface="Times New Roman"/>
                <a:cs typeface="Times New Roman"/>
              </a:rPr>
              <a:t>t</a:t>
            </a:r>
            <a:r>
              <a:rPr lang="en-US" sz="3000" spc="-95" dirty="0" smtClean="0">
                <a:latin typeface="Times New Roman"/>
                <a:cs typeface="Times New Roman"/>
              </a:rPr>
              <a:t>i</a:t>
            </a:r>
            <a:r>
              <a:rPr lang="en-US" sz="3000" spc="-170" dirty="0" smtClean="0">
                <a:latin typeface="Times New Roman"/>
                <a:cs typeface="Times New Roman"/>
              </a:rPr>
              <a:t>o</a:t>
            </a:r>
            <a:r>
              <a:rPr lang="en-US" sz="3000" spc="-120" dirty="0" smtClean="0">
                <a:latin typeface="Times New Roman"/>
                <a:cs typeface="Times New Roman"/>
              </a:rPr>
              <a:t>n</a:t>
            </a:r>
            <a:r>
              <a:rPr lang="en-US" sz="3000" spc="-80" dirty="0" smtClean="0">
                <a:latin typeface="Times New Roman"/>
                <a:cs typeface="Times New Roman"/>
              </a:rPr>
              <a:t> </a:t>
            </a:r>
            <a:r>
              <a:rPr lang="en-US" sz="3000" spc="-125" dirty="0" smtClean="0">
                <a:latin typeface="Times New Roman"/>
                <a:cs typeface="Times New Roman"/>
              </a:rPr>
              <a:t>o</a:t>
            </a:r>
            <a:r>
              <a:rPr lang="en-US" sz="3000" spc="-170" dirty="0" smtClean="0">
                <a:latin typeface="Times New Roman"/>
                <a:cs typeface="Times New Roman"/>
              </a:rPr>
              <a:t>cc</a:t>
            </a:r>
            <a:r>
              <a:rPr lang="en-US" sz="3000" spc="-114" dirty="0" smtClean="0">
                <a:latin typeface="Times New Roman"/>
                <a:cs typeface="Times New Roman"/>
              </a:rPr>
              <a:t>u</a:t>
            </a:r>
            <a:r>
              <a:rPr lang="en-US" sz="3000" spc="25" dirty="0" smtClean="0">
                <a:latin typeface="Times New Roman"/>
                <a:cs typeface="Times New Roman"/>
              </a:rPr>
              <a:t>r</a:t>
            </a:r>
            <a:r>
              <a:rPr lang="en-US" sz="3000" spc="114" dirty="0" smtClean="0">
                <a:latin typeface="Times New Roman"/>
                <a:cs typeface="Times New Roman"/>
              </a:rPr>
              <a:t>,</a:t>
            </a:r>
            <a:r>
              <a:rPr lang="en-US" sz="3000" spc="-85" dirty="0" smtClean="0">
                <a:latin typeface="Times New Roman"/>
                <a:cs typeface="Times New Roman"/>
              </a:rPr>
              <a:t> </a:t>
            </a:r>
            <a:r>
              <a:rPr lang="en-US" sz="3000" spc="-170" dirty="0" smtClean="0">
                <a:latin typeface="Times New Roman"/>
                <a:cs typeface="Times New Roman"/>
              </a:rPr>
              <a:t>c</a:t>
            </a:r>
            <a:r>
              <a:rPr lang="en-US" sz="3000" spc="-229" dirty="0" smtClean="0">
                <a:latin typeface="Times New Roman"/>
                <a:cs typeface="Times New Roman"/>
              </a:rPr>
              <a:t>a</a:t>
            </a:r>
            <a:r>
              <a:rPr lang="en-US" sz="3000" spc="-125" dirty="0" smtClean="0">
                <a:latin typeface="Times New Roman"/>
                <a:cs typeface="Times New Roman"/>
              </a:rPr>
              <a:t>u</a:t>
            </a:r>
            <a:r>
              <a:rPr lang="en-US" sz="3000" spc="-215" dirty="0" smtClean="0">
                <a:latin typeface="Times New Roman"/>
                <a:cs typeface="Times New Roman"/>
              </a:rPr>
              <a:t>s</a:t>
            </a:r>
            <a:r>
              <a:rPr lang="en-US" sz="3000" spc="-110" dirty="0" smtClean="0">
                <a:latin typeface="Times New Roman"/>
                <a:cs typeface="Times New Roman"/>
              </a:rPr>
              <a:t>e</a:t>
            </a:r>
            <a:r>
              <a:rPr lang="en-US" sz="3000" spc="-85" dirty="0" smtClean="0">
                <a:latin typeface="Times New Roman"/>
                <a:cs typeface="Times New Roman"/>
              </a:rPr>
              <a:t> </a:t>
            </a:r>
            <a:r>
              <a:rPr lang="en-US" sz="3000" spc="-170" dirty="0" err="1" smtClean="0">
                <a:latin typeface="Times New Roman"/>
                <a:cs typeface="Times New Roman"/>
              </a:rPr>
              <a:t>c</a:t>
            </a:r>
            <a:r>
              <a:rPr lang="en-US" sz="3000" spc="-175" dirty="0" err="1" smtClean="0">
                <a:latin typeface="Times New Roman"/>
                <a:cs typeface="Times New Roman"/>
              </a:rPr>
              <a:t>h</a:t>
            </a:r>
            <a:r>
              <a:rPr lang="en-US" sz="3000" spc="-125" dirty="0" err="1" smtClean="0">
                <a:latin typeface="Times New Roman"/>
                <a:cs typeface="Times New Roman"/>
              </a:rPr>
              <a:t>o</a:t>
            </a:r>
            <a:r>
              <a:rPr lang="en-US" sz="3000" spc="-114" dirty="0" err="1" smtClean="0">
                <a:latin typeface="Times New Roman"/>
                <a:cs typeface="Times New Roman"/>
              </a:rPr>
              <a:t>l</a:t>
            </a:r>
            <a:r>
              <a:rPr lang="en-US" sz="3000" spc="-110" dirty="0" err="1" smtClean="0">
                <a:latin typeface="Times New Roman"/>
                <a:cs typeface="Times New Roman"/>
              </a:rPr>
              <a:t>e</a:t>
            </a:r>
            <a:r>
              <a:rPr lang="en-US" sz="3000" spc="-170" dirty="0" err="1" smtClean="0">
                <a:latin typeface="Times New Roman"/>
                <a:cs typeface="Times New Roman"/>
              </a:rPr>
              <a:t>c</a:t>
            </a:r>
            <a:r>
              <a:rPr lang="en-US" sz="3000" spc="-235" dirty="0" err="1" smtClean="0">
                <a:latin typeface="Times New Roman"/>
                <a:cs typeface="Times New Roman"/>
              </a:rPr>
              <a:t>y</a:t>
            </a:r>
            <a:r>
              <a:rPr lang="en-US" sz="3000" spc="-225" dirty="0" err="1" smtClean="0">
                <a:latin typeface="Times New Roman"/>
                <a:cs typeface="Times New Roman"/>
              </a:rPr>
              <a:t>s</a:t>
            </a:r>
            <a:r>
              <a:rPr lang="en-US" sz="3000" spc="35" dirty="0" err="1" smtClean="0">
                <a:latin typeface="Times New Roman"/>
                <a:cs typeface="Times New Roman"/>
              </a:rPr>
              <a:t>t</a:t>
            </a:r>
            <a:r>
              <a:rPr lang="en-US" sz="3000" spc="-50" dirty="0" err="1" smtClean="0">
                <a:latin typeface="Times New Roman"/>
                <a:cs typeface="Times New Roman"/>
              </a:rPr>
              <a:t>i</a:t>
            </a:r>
            <a:r>
              <a:rPr lang="en-US" sz="3000" spc="-60" dirty="0" err="1" smtClean="0">
                <a:latin typeface="Times New Roman"/>
                <a:cs typeface="Times New Roman"/>
              </a:rPr>
              <a:t>t</a:t>
            </a:r>
            <a:r>
              <a:rPr lang="en-US" sz="3000" spc="-150" dirty="0" err="1" smtClean="0">
                <a:latin typeface="Times New Roman"/>
                <a:cs typeface="Times New Roman"/>
              </a:rPr>
              <a:t>i</a:t>
            </a:r>
            <a:r>
              <a:rPr lang="en-US" sz="3000" spc="-210" dirty="0" err="1" smtClean="0">
                <a:latin typeface="Times New Roman"/>
                <a:cs typeface="Times New Roman"/>
              </a:rPr>
              <a:t>s</a:t>
            </a:r>
            <a:r>
              <a:rPr lang="en-US" sz="3000" spc="114" dirty="0" smtClean="0">
                <a:latin typeface="Times New Roman"/>
                <a:cs typeface="Times New Roman"/>
              </a:rPr>
              <a:t>,  </a:t>
            </a:r>
            <a:r>
              <a:rPr lang="en-US" sz="3000" spc="-170" dirty="0" err="1" smtClean="0">
                <a:latin typeface="Times New Roman"/>
                <a:cs typeface="Times New Roman"/>
              </a:rPr>
              <a:t>c</a:t>
            </a:r>
            <a:r>
              <a:rPr lang="en-US" sz="3000" spc="-185" dirty="0" err="1" smtClean="0">
                <a:latin typeface="Times New Roman"/>
                <a:cs typeface="Times New Roman"/>
              </a:rPr>
              <a:t>h</a:t>
            </a:r>
            <a:r>
              <a:rPr lang="en-US" sz="3000" spc="-114" dirty="0" err="1" smtClean="0">
                <a:latin typeface="Times New Roman"/>
                <a:cs typeface="Times New Roman"/>
              </a:rPr>
              <a:t>ol</a:t>
            </a:r>
            <a:r>
              <a:rPr lang="en-US" sz="3000" spc="-229" dirty="0" err="1" smtClean="0">
                <a:latin typeface="Times New Roman"/>
                <a:cs typeface="Times New Roman"/>
              </a:rPr>
              <a:t>a</a:t>
            </a:r>
            <a:r>
              <a:rPr lang="en-US" sz="3000" spc="-125" dirty="0" err="1" smtClean="0">
                <a:latin typeface="Times New Roman"/>
                <a:cs typeface="Times New Roman"/>
              </a:rPr>
              <a:t>n</a:t>
            </a:r>
            <a:r>
              <a:rPr lang="en-US" sz="3000" spc="-245" dirty="0" err="1" smtClean="0">
                <a:latin typeface="Times New Roman"/>
                <a:cs typeface="Times New Roman"/>
              </a:rPr>
              <a:t>g</a:t>
            </a:r>
            <a:r>
              <a:rPr lang="en-US" sz="3000" spc="-110" dirty="0" err="1" smtClean="0">
                <a:latin typeface="Times New Roman"/>
                <a:cs typeface="Times New Roman"/>
              </a:rPr>
              <a:t>e</a:t>
            </a:r>
            <a:r>
              <a:rPr lang="en-US" sz="3000" spc="-50" dirty="0" err="1" smtClean="0">
                <a:latin typeface="Times New Roman"/>
                <a:cs typeface="Times New Roman"/>
              </a:rPr>
              <a:t>it</a:t>
            </a:r>
            <a:r>
              <a:rPr lang="en-US" sz="3000" spc="-155" dirty="0" err="1" smtClean="0">
                <a:latin typeface="Times New Roman"/>
                <a:cs typeface="Times New Roman"/>
              </a:rPr>
              <a:t>i</a:t>
            </a:r>
            <a:r>
              <a:rPr lang="en-US" sz="3000" spc="-204" dirty="0" err="1" smtClean="0">
                <a:latin typeface="Times New Roman"/>
                <a:cs typeface="Times New Roman"/>
              </a:rPr>
              <a:t>s</a:t>
            </a:r>
            <a:r>
              <a:rPr lang="en-US" sz="3000" spc="105" dirty="0" smtClean="0">
                <a:latin typeface="Times New Roman"/>
                <a:cs typeface="Times New Roman"/>
              </a:rPr>
              <a:t>,</a:t>
            </a:r>
            <a:r>
              <a:rPr lang="en-US" sz="3000" spc="-70" dirty="0" smtClean="0">
                <a:latin typeface="Times New Roman"/>
                <a:cs typeface="Times New Roman"/>
              </a:rPr>
              <a:t> </a:t>
            </a:r>
            <a:r>
              <a:rPr lang="en-US" sz="3000" spc="-215" dirty="0" smtClean="0">
                <a:latin typeface="Times New Roman"/>
                <a:cs typeface="Times New Roman"/>
              </a:rPr>
              <a:t>s</a:t>
            </a:r>
            <a:r>
              <a:rPr lang="en-US" sz="3000" spc="-125" dirty="0" smtClean="0">
                <a:latin typeface="Times New Roman"/>
                <a:cs typeface="Times New Roman"/>
              </a:rPr>
              <a:t>o</a:t>
            </a:r>
            <a:r>
              <a:rPr lang="en-US" sz="3000" spc="-165" dirty="0" smtClean="0">
                <a:latin typeface="Times New Roman"/>
                <a:cs typeface="Times New Roman"/>
              </a:rPr>
              <a:t>m</a:t>
            </a:r>
            <a:r>
              <a:rPr lang="en-US" sz="3000" spc="-110" dirty="0" smtClean="0">
                <a:latin typeface="Times New Roman"/>
                <a:cs typeface="Times New Roman"/>
              </a:rPr>
              <a:t>e</a:t>
            </a:r>
            <a:r>
              <a:rPr lang="en-US" sz="3000" spc="25" dirty="0" smtClean="0">
                <a:latin typeface="Times New Roman"/>
                <a:cs typeface="Times New Roman"/>
              </a:rPr>
              <a:t>t</a:t>
            </a:r>
            <a:r>
              <a:rPr lang="en-US" sz="3000" spc="-155" dirty="0" smtClean="0">
                <a:latin typeface="Times New Roman"/>
                <a:cs typeface="Times New Roman"/>
              </a:rPr>
              <a:t>im</a:t>
            </a:r>
            <a:r>
              <a:rPr lang="en-US" sz="3000" spc="-110" dirty="0" smtClean="0">
                <a:latin typeface="Times New Roman"/>
                <a:cs typeface="Times New Roman"/>
              </a:rPr>
              <a:t>e</a:t>
            </a:r>
            <a:r>
              <a:rPr lang="en-US" sz="3000" spc="-215" dirty="0" smtClean="0">
                <a:latin typeface="Times New Roman"/>
                <a:cs typeface="Times New Roman"/>
              </a:rPr>
              <a:t>s</a:t>
            </a:r>
            <a:r>
              <a:rPr lang="en-US" sz="3000" spc="-80" dirty="0" smtClean="0">
                <a:latin typeface="Times New Roman"/>
                <a:cs typeface="Times New Roman"/>
              </a:rPr>
              <a:t> </a:t>
            </a:r>
            <a:r>
              <a:rPr lang="en-US" sz="3000" spc="-170" dirty="0" err="1" smtClean="0">
                <a:latin typeface="Times New Roman"/>
                <a:cs typeface="Times New Roman"/>
              </a:rPr>
              <a:t>c</a:t>
            </a:r>
            <a:r>
              <a:rPr lang="en-US" sz="3000" spc="-185" dirty="0" err="1" smtClean="0">
                <a:latin typeface="Times New Roman"/>
                <a:cs typeface="Times New Roman"/>
              </a:rPr>
              <a:t>h</a:t>
            </a:r>
            <a:r>
              <a:rPr lang="en-US" sz="3000" spc="-125" dirty="0" err="1" smtClean="0">
                <a:latin typeface="Times New Roman"/>
                <a:cs typeface="Times New Roman"/>
              </a:rPr>
              <a:t>o</a:t>
            </a:r>
            <a:r>
              <a:rPr lang="en-US" sz="3000" spc="-110" dirty="0" err="1" smtClean="0">
                <a:latin typeface="Times New Roman"/>
                <a:cs typeface="Times New Roman"/>
              </a:rPr>
              <a:t>le</a:t>
            </a:r>
            <a:r>
              <a:rPr lang="en-US" sz="3000" spc="-114" dirty="0" err="1" smtClean="0">
                <a:latin typeface="Times New Roman"/>
                <a:cs typeface="Times New Roman"/>
              </a:rPr>
              <a:t>l</a:t>
            </a:r>
            <a:r>
              <a:rPr lang="en-US" sz="3000" spc="-50" dirty="0" err="1" smtClean="0">
                <a:latin typeface="Times New Roman"/>
                <a:cs typeface="Times New Roman"/>
              </a:rPr>
              <a:t>i</a:t>
            </a:r>
            <a:r>
              <a:rPr lang="en-US" sz="3000" spc="-60" dirty="0" err="1" smtClean="0">
                <a:latin typeface="Times New Roman"/>
                <a:cs typeface="Times New Roman"/>
              </a:rPr>
              <a:t>t</a:t>
            </a:r>
            <a:r>
              <a:rPr lang="en-US" sz="3000" spc="-185" dirty="0" err="1" smtClean="0">
                <a:latin typeface="Times New Roman"/>
                <a:cs typeface="Times New Roman"/>
              </a:rPr>
              <a:t>h</a:t>
            </a:r>
            <a:r>
              <a:rPr lang="en-US" sz="3000" spc="-140" dirty="0" err="1" smtClean="0">
                <a:latin typeface="Times New Roman"/>
                <a:cs typeface="Times New Roman"/>
              </a:rPr>
              <a:t>i</a:t>
            </a:r>
            <a:r>
              <a:rPr lang="en-US" sz="3000" spc="-225" dirty="0" err="1" smtClean="0">
                <a:latin typeface="Times New Roman"/>
                <a:cs typeface="Times New Roman"/>
              </a:rPr>
              <a:t>as</a:t>
            </a:r>
            <a:r>
              <a:rPr lang="en-US" sz="3000" spc="-175" dirty="0" err="1" smtClean="0">
                <a:latin typeface="Times New Roman"/>
                <a:cs typeface="Times New Roman"/>
              </a:rPr>
              <a:t>is</a:t>
            </a:r>
            <a:r>
              <a:rPr lang="en-US" sz="3000" spc="-80" dirty="0" smtClean="0">
                <a:latin typeface="Times New Roman"/>
                <a:cs typeface="Times New Roman"/>
              </a:rPr>
              <a:t> </a:t>
            </a:r>
            <a:r>
              <a:rPr lang="en-US" sz="3000" spc="-175" dirty="0" smtClean="0">
                <a:latin typeface="Times New Roman"/>
                <a:cs typeface="Times New Roman"/>
              </a:rPr>
              <a:t>h</a:t>
            </a:r>
            <a:r>
              <a:rPr lang="en-US" sz="3000" spc="-229" dirty="0" smtClean="0">
                <a:latin typeface="Times New Roman"/>
                <a:cs typeface="Times New Roman"/>
              </a:rPr>
              <a:t>a</a:t>
            </a:r>
            <a:r>
              <a:rPr lang="en-US" sz="3000" spc="-125" dirty="0" smtClean="0">
                <a:latin typeface="Times New Roman"/>
                <a:cs typeface="Times New Roman"/>
              </a:rPr>
              <a:t>p</a:t>
            </a:r>
            <a:r>
              <a:rPr lang="en-US" sz="3000" spc="-114" dirty="0" smtClean="0">
                <a:latin typeface="Times New Roman"/>
                <a:cs typeface="Times New Roman"/>
              </a:rPr>
              <a:t>pen</a:t>
            </a:r>
            <a:r>
              <a:rPr lang="en-US" sz="3000" spc="-215" dirty="0" smtClean="0">
                <a:latin typeface="Times New Roman"/>
                <a:cs typeface="Times New Roman"/>
              </a:rPr>
              <a:t>s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b="1" spc="-110" dirty="0" smtClean="0"/>
              <a:t>Pathology</a:t>
            </a:r>
          </a:p>
          <a:p>
            <a:pPr marL="298450" marR="17780" indent="-273050">
              <a:lnSpc>
                <a:spcPct val="125000"/>
              </a:lnSpc>
              <a:spcBef>
                <a:spcPts val="100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06705" algn="l"/>
              </a:tabLst>
            </a:pPr>
            <a:r>
              <a:rPr lang="en-US" spc="-110" dirty="0" err="1" smtClean="0">
                <a:latin typeface="Times New Roman"/>
                <a:cs typeface="Times New Roman"/>
              </a:rPr>
              <a:t>Intrahepatic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20" dirty="0" smtClean="0">
                <a:latin typeface="Times New Roman"/>
                <a:cs typeface="Times New Roman"/>
              </a:rPr>
              <a:t>bile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114" dirty="0" smtClean="0">
                <a:latin typeface="Times New Roman"/>
                <a:cs typeface="Times New Roman"/>
              </a:rPr>
              <a:t>ducts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10" dirty="0" smtClean="0">
                <a:latin typeface="Times New Roman"/>
                <a:cs typeface="Times New Roman"/>
              </a:rPr>
              <a:t>expansion,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-125" dirty="0" err="1" smtClean="0">
                <a:latin typeface="Times New Roman"/>
                <a:cs typeface="Times New Roman"/>
              </a:rPr>
              <a:t>hepatomegaly</a:t>
            </a:r>
            <a:r>
              <a:rPr lang="en-US" spc="-125" dirty="0" smtClean="0">
                <a:latin typeface="Times New Roman"/>
                <a:cs typeface="Times New Roman"/>
              </a:rPr>
              <a:t>,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125" dirty="0" smtClean="0">
                <a:latin typeface="Times New Roman"/>
                <a:cs typeface="Times New Roman"/>
              </a:rPr>
              <a:t>necrosis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50" dirty="0" smtClean="0">
                <a:latin typeface="Times New Roman"/>
                <a:cs typeface="Times New Roman"/>
              </a:rPr>
              <a:t>of </a:t>
            </a:r>
            <a:r>
              <a:rPr lang="en-US" spc="-635" dirty="0" smtClean="0">
                <a:latin typeface="Times New Roman"/>
                <a:cs typeface="Times New Roman"/>
              </a:rPr>
              <a:t> </a:t>
            </a:r>
            <a:r>
              <a:rPr lang="en-US" spc="-110" dirty="0" smtClean="0">
                <a:latin typeface="Times New Roman"/>
                <a:cs typeface="Times New Roman"/>
              </a:rPr>
              <a:t>l</a:t>
            </a:r>
            <a:r>
              <a:rPr lang="en-US" spc="-130" dirty="0" smtClean="0">
                <a:latin typeface="Times New Roman"/>
                <a:cs typeface="Times New Roman"/>
              </a:rPr>
              <a:t>i</a:t>
            </a:r>
            <a:r>
              <a:rPr lang="en-US" spc="-229" dirty="0" smtClean="0">
                <a:latin typeface="Times New Roman"/>
                <a:cs typeface="Times New Roman"/>
              </a:rPr>
              <a:t>v</a:t>
            </a:r>
            <a:r>
              <a:rPr lang="en-US" spc="-100" dirty="0" smtClean="0">
                <a:latin typeface="Times New Roman"/>
                <a:cs typeface="Times New Roman"/>
              </a:rPr>
              <a:t>e</a:t>
            </a:r>
            <a:r>
              <a:rPr lang="en-US" spc="25" dirty="0" smtClean="0">
                <a:latin typeface="Times New Roman"/>
                <a:cs typeface="Times New Roman"/>
              </a:rPr>
              <a:t>r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20" dirty="0" smtClean="0">
                <a:latin typeface="Times New Roman"/>
                <a:cs typeface="Times New Roman"/>
              </a:rPr>
              <a:t>t</a:t>
            </a:r>
            <a:r>
              <a:rPr lang="en-US" spc="-130" dirty="0" smtClean="0">
                <a:latin typeface="Times New Roman"/>
                <a:cs typeface="Times New Roman"/>
              </a:rPr>
              <a:t>i</a:t>
            </a:r>
            <a:r>
              <a:rPr lang="en-US" spc="-200" dirty="0" smtClean="0">
                <a:latin typeface="Times New Roman"/>
                <a:cs typeface="Times New Roman"/>
              </a:rPr>
              <a:t>s</a:t>
            </a:r>
            <a:r>
              <a:rPr lang="en-US" spc="-145" dirty="0" smtClean="0">
                <a:latin typeface="Times New Roman"/>
                <a:cs typeface="Times New Roman"/>
              </a:rPr>
              <a:t>sue</a:t>
            </a:r>
            <a:endParaRPr lang="en-US" dirty="0" smtClean="0">
              <a:latin typeface="Times New Roman"/>
              <a:cs typeface="Times New Roman"/>
            </a:endParaRPr>
          </a:p>
          <a:p>
            <a:pPr marL="306705" indent="-281305">
              <a:lnSpc>
                <a:spcPct val="100000"/>
              </a:lnSpc>
              <a:spcBef>
                <a:spcPts val="1350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06705" algn="l"/>
              </a:tabLst>
            </a:pPr>
            <a:r>
              <a:rPr lang="en-US" spc="-114" dirty="0" smtClean="0">
                <a:latin typeface="Times New Roman"/>
                <a:cs typeface="Times New Roman"/>
              </a:rPr>
              <a:t>Continuous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20" dirty="0" smtClean="0">
                <a:latin typeface="Times New Roman"/>
                <a:cs typeface="Times New Roman"/>
              </a:rPr>
              <a:t>severe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14" dirty="0" smtClean="0">
                <a:latin typeface="Times New Roman"/>
                <a:cs typeface="Times New Roman"/>
              </a:rPr>
              <a:t>infection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95" dirty="0" smtClean="0">
                <a:latin typeface="Times New Roman"/>
                <a:cs typeface="Times New Roman"/>
              </a:rPr>
              <a:t>may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55" dirty="0" smtClean="0">
                <a:latin typeface="Times New Roman"/>
                <a:cs typeface="Times New Roman"/>
              </a:rPr>
              <a:t>cause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10" dirty="0" smtClean="0">
                <a:latin typeface="Times New Roman"/>
                <a:cs typeface="Times New Roman"/>
              </a:rPr>
              <a:t>liver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14" dirty="0" smtClean="0">
                <a:latin typeface="Times New Roman"/>
                <a:cs typeface="Times New Roman"/>
              </a:rPr>
              <a:t>cirrhosis</a:t>
            </a:r>
            <a:endParaRPr lang="en-US" dirty="0" smtClean="0">
              <a:latin typeface="Times New Roman"/>
              <a:cs typeface="Times New Roman"/>
            </a:endParaRPr>
          </a:p>
          <a:p>
            <a:pPr marL="306705" indent="-281305">
              <a:lnSpc>
                <a:spcPct val="100000"/>
              </a:lnSpc>
              <a:spcBef>
                <a:spcPts val="1350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06705" algn="l"/>
              </a:tabLst>
            </a:pPr>
            <a:r>
              <a:rPr lang="en-US" spc="-140" dirty="0" smtClean="0">
                <a:latin typeface="Times New Roman"/>
                <a:cs typeface="Times New Roman"/>
              </a:rPr>
              <a:t>P</a:t>
            </a:r>
            <a:r>
              <a:rPr lang="en-US" spc="-105" dirty="0" smtClean="0">
                <a:latin typeface="Times New Roman"/>
                <a:cs typeface="Times New Roman"/>
              </a:rPr>
              <a:t>e</a:t>
            </a:r>
            <a:r>
              <a:rPr lang="en-US" spc="25" dirty="0" smtClean="0">
                <a:latin typeface="Times New Roman"/>
                <a:cs typeface="Times New Roman"/>
              </a:rPr>
              <a:t>r</a:t>
            </a:r>
            <a:r>
              <a:rPr lang="en-US" spc="-200" dirty="0" smtClean="0">
                <a:latin typeface="Times New Roman"/>
                <a:cs typeface="Times New Roman"/>
              </a:rPr>
              <a:t>s</a:t>
            </a:r>
            <a:r>
              <a:rPr lang="en-US" spc="-130" dirty="0" smtClean="0">
                <a:latin typeface="Times New Roman"/>
                <a:cs typeface="Times New Roman"/>
              </a:rPr>
              <a:t>i</a:t>
            </a:r>
            <a:r>
              <a:rPr lang="en-US" spc="-85" dirty="0" smtClean="0">
                <a:latin typeface="Times New Roman"/>
                <a:cs typeface="Times New Roman"/>
              </a:rPr>
              <a:t>st</a:t>
            </a:r>
            <a:r>
              <a:rPr lang="en-US" spc="-114" dirty="0" smtClean="0">
                <a:latin typeface="Times New Roman"/>
                <a:cs typeface="Times New Roman"/>
              </a:rPr>
              <a:t>e</a:t>
            </a:r>
            <a:r>
              <a:rPr lang="en-US" spc="-40" dirty="0" smtClean="0">
                <a:latin typeface="Times New Roman"/>
                <a:cs typeface="Times New Roman"/>
              </a:rPr>
              <a:t>nt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30" dirty="0" err="1" smtClean="0">
                <a:latin typeface="Times New Roman"/>
                <a:cs typeface="Times New Roman"/>
              </a:rPr>
              <a:t>C</a:t>
            </a:r>
            <a:r>
              <a:rPr lang="en-US" spc="-145" dirty="0" err="1" smtClean="0">
                <a:latin typeface="Times New Roman"/>
                <a:cs typeface="Times New Roman"/>
              </a:rPr>
              <a:t>h</a:t>
            </a:r>
            <a:r>
              <a:rPr lang="en-US" spc="-155" dirty="0" err="1" smtClean="0">
                <a:latin typeface="Times New Roman"/>
                <a:cs typeface="Times New Roman"/>
              </a:rPr>
              <a:t>o</a:t>
            </a:r>
            <a:r>
              <a:rPr lang="en-US" spc="-100" dirty="0" err="1" smtClean="0">
                <a:latin typeface="Times New Roman"/>
                <a:cs typeface="Times New Roman"/>
              </a:rPr>
              <a:t>l</a:t>
            </a:r>
            <a:r>
              <a:rPr lang="en-US" spc="-105" dirty="0" err="1" smtClean="0">
                <a:latin typeface="Times New Roman"/>
                <a:cs typeface="Times New Roman"/>
              </a:rPr>
              <a:t>e</a:t>
            </a:r>
            <a:r>
              <a:rPr lang="en-US" spc="-200" dirty="0" err="1" smtClean="0">
                <a:latin typeface="Times New Roman"/>
                <a:cs typeface="Times New Roman"/>
              </a:rPr>
              <a:t>s</a:t>
            </a:r>
            <a:r>
              <a:rPr lang="en-US" spc="20" dirty="0" err="1" smtClean="0">
                <a:latin typeface="Times New Roman"/>
                <a:cs typeface="Times New Roman"/>
              </a:rPr>
              <a:t>t</a:t>
            </a:r>
            <a:r>
              <a:rPr lang="en-US" spc="-220" dirty="0" err="1" smtClean="0">
                <a:latin typeface="Times New Roman"/>
                <a:cs typeface="Times New Roman"/>
              </a:rPr>
              <a:t>a</a:t>
            </a:r>
            <a:r>
              <a:rPr lang="en-US" spc="-190" dirty="0" err="1" smtClean="0">
                <a:latin typeface="Times New Roman"/>
                <a:cs typeface="Times New Roman"/>
              </a:rPr>
              <a:t>s</a:t>
            </a:r>
            <a:r>
              <a:rPr lang="en-US" spc="-130" dirty="0" err="1" smtClean="0">
                <a:latin typeface="Times New Roman"/>
                <a:cs typeface="Times New Roman"/>
              </a:rPr>
              <a:t>i</a:t>
            </a:r>
            <a:r>
              <a:rPr lang="en-US" spc="-200" dirty="0" err="1" smtClean="0">
                <a:latin typeface="Times New Roman"/>
                <a:cs typeface="Times New Roman"/>
              </a:rPr>
              <a:t>s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50" dirty="0" smtClean="0">
                <a:latin typeface="Times New Roman"/>
                <a:cs typeface="Times New Roman"/>
              </a:rPr>
              <a:t>c</a:t>
            </a:r>
            <a:r>
              <a:rPr lang="en-US" spc="-160" dirty="0" smtClean="0">
                <a:latin typeface="Times New Roman"/>
                <a:cs typeface="Times New Roman"/>
              </a:rPr>
              <a:t>aus</a:t>
            </a:r>
            <a:r>
              <a:rPr lang="en-US" spc="-155" dirty="0" smtClean="0">
                <a:latin typeface="Times New Roman"/>
                <a:cs typeface="Times New Roman"/>
              </a:rPr>
              <a:t>e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45" dirty="0" err="1" smtClean="0">
                <a:latin typeface="Times New Roman"/>
                <a:cs typeface="Times New Roman"/>
              </a:rPr>
              <a:t>b</a:t>
            </a:r>
            <a:r>
              <a:rPr lang="en-US" spc="-130" dirty="0" err="1" smtClean="0">
                <a:latin typeface="Times New Roman"/>
                <a:cs typeface="Times New Roman"/>
              </a:rPr>
              <a:t>i</a:t>
            </a:r>
            <a:r>
              <a:rPr lang="en-US" spc="-100" dirty="0" err="1" smtClean="0">
                <a:latin typeface="Times New Roman"/>
                <a:cs typeface="Times New Roman"/>
              </a:rPr>
              <a:t>l</a:t>
            </a:r>
            <a:r>
              <a:rPr lang="en-US" spc="-140" dirty="0" err="1" smtClean="0">
                <a:latin typeface="Times New Roman"/>
                <a:cs typeface="Times New Roman"/>
              </a:rPr>
              <a:t>i</a:t>
            </a:r>
            <a:r>
              <a:rPr lang="en-US" spc="-110" dirty="0" err="1" smtClean="0">
                <a:latin typeface="Times New Roman"/>
                <a:cs typeface="Times New Roman"/>
              </a:rPr>
              <a:t>a</a:t>
            </a:r>
            <a:r>
              <a:rPr lang="en-US" spc="-80" dirty="0" err="1" smtClean="0">
                <a:latin typeface="Times New Roman"/>
                <a:cs typeface="Times New Roman"/>
              </a:rPr>
              <a:t>r</a:t>
            </a:r>
            <a:r>
              <a:rPr lang="en-US" spc="-220" dirty="0" err="1" smtClean="0">
                <a:latin typeface="Times New Roman"/>
                <a:cs typeface="Times New Roman"/>
              </a:rPr>
              <a:t>y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10" dirty="0" smtClean="0">
                <a:latin typeface="Times New Roman"/>
                <a:cs typeface="Times New Roman"/>
              </a:rPr>
              <a:t>l</a:t>
            </a:r>
            <a:r>
              <a:rPr lang="en-US" spc="-120" dirty="0" smtClean="0">
                <a:latin typeface="Times New Roman"/>
                <a:cs typeface="Times New Roman"/>
              </a:rPr>
              <a:t>i</a:t>
            </a:r>
            <a:r>
              <a:rPr lang="en-US" spc="-229" dirty="0" smtClean="0">
                <a:latin typeface="Times New Roman"/>
                <a:cs typeface="Times New Roman"/>
              </a:rPr>
              <a:t>v</a:t>
            </a:r>
            <a:r>
              <a:rPr lang="en-US" spc="-105" dirty="0" smtClean="0">
                <a:latin typeface="Times New Roman"/>
                <a:cs typeface="Times New Roman"/>
              </a:rPr>
              <a:t>e</a:t>
            </a:r>
            <a:r>
              <a:rPr lang="en-US" spc="25" dirty="0" smtClean="0">
                <a:latin typeface="Times New Roman"/>
                <a:cs typeface="Times New Roman"/>
              </a:rPr>
              <a:t>r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50" dirty="0" smtClean="0">
                <a:latin typeface="Times New Roman"/>
                <a:cs typeface="Times New Roman"/>
              </a:rPr>
              <a:t>c</a:t>
            </a:r>
            <a:r>
              <a:rPr lang="en-US" spc="-130" dirty="0" smtClean="0">
                <a:latin typeface="Times New Roman"/>
                <a:cs typeface="Times New Roman"/>
              </a:rPr>
              <a:t>i</a:t>
            </a:r>
            <a:r>
              <a:rPr lang="en-US" spc="25" dirty="0" smtClean="0">
                <a:latin typeface="Times New Roman"/>
                <a:cs typeface="Times New Roman"/>
              </a:rPr>
              <a:t>rr</a:t>
            </a:r>
            <a:r>
              <a:rPr lang="en-US" spc="-175" dirty="0" smtClean="0">
                <a:latin typeface="Times New Roman"/>
                <a:cs typeface="Times New Roman"/>
              </a:rPr>
              <a:t>hos</a:t>
            </a:r>
            <a:r>
              <a:rPr lang="en-US" spc="-100" dirty="0" smtClean="0">
                <a:latin typeface="Times New Roman"/>
                <a:cs typeface="Times New Roman"/>
              </a:rPr>
              <a:t>i</a:t>
            </a:r>
            <a:r>
              <a:rPr lang="en-US" spc="-200" dirty="0" smtClean="0">
                <a:latin typeface="Times New Roman"/>
                <a:cs typeface="Times New Roman"/>
              </a:rPr>
              <a:t>s</a:t>
            </a:r>
            <a:endParaRPr lang="en-US" dirty="0" smtClean="0">
              <a:latin typeface="Times New Roman"/>
              <a:cs typeface="Times New Roman"/>
            </a:endParaRPr>
          </a:p>
          <a:p>
            <a:pPr marL="379730" indent="-354330">
              <a:lnSpc>
                <a:spcPct val="100000"/>
              </a:lnSpc>
              <a:spcBef>
                <a:spcPts val="1350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79730" algn="l"/>
              </a:tabLst>
            </a:pPr>
            <a:r>
              <a:rPr lang="en-US" spc="-160" dirty="0" smtClean="0">
                <a:latin typeface="Times New Roman"/>
                <a:cs typeface="Times New Roman"/>
              </a:rPr>
              <a:t>Associate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105" dirty="0" smtClean="0">
                <a:latin typeface="Times New Roman"/>
                <a:cs typeface="Times New Roman"/>
              </a:rPr>
              <a:t>with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-145" dirty="0" err="1" smtClean="0">
                <a:latin typeface="Times New Roman"/>
                <a:cs typeface="Times New Roman"/>
              </a:rPr>
              <a:t>cholangiocarcinoma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45" dirty="0" smtClean="0">
                <a:latin typeface="Times New Roman"/>
                <a:cs typeface="Times New Roman"/>
              </a:rPr>
              <a:t>and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125" dirty="0" smtClean="0">
                <a:latin typeface="Times New Roman"/>
                <a:cs typeface="Times New Roman"/>
              </a:rPr>
              <a:t>hepatic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spc="-135" dirty="0" smtClean="0">
                <a:latin typeface="Times New Roman"/>
                <a:cs typeface="Times New Roman"/>
              </a:rPr>
              <a:t>carcinoma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pc="-60" dirty="0" smtClean="0"/>
              <a:t>Clinical</a:t>
            </a:r>
            <a:r>
              <a:rPr lang="en-US" spc="-45" dirty="0" smtClean="0"/>
              <a:t> </a:t>
            </a:r>
            <a:r>
              <a:rPr lang="en-US" spc="-50" dirty="0" smtClean="0"/>
              <a:t>Manifestation</a:t>
            </a:r>
          </a:p>
          <a:p>
            <a:pPr marL="298450" marR="17780" indent="-273050" algn="just">
              <a:lnSpc>
                <a:spcPct val="125000"/>
              </a:lnSpc>
              <a:spcBef>
                <a:spcPts val="100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06705" algn="l"/>
              </a:tabLst>
            </a:pPr>
            <a:r>
              <a:rPr lang="en-US" spc="5" dirty="0" smtClean="0">
                <a:latin typeface="Times New Roman"/>
                <a:cs typeface="Times New Roman"/>
              </a:rPr>
              <a:t>Acute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5" dirty="0" smtClean="0">
                <a:latin typeface="Times New Roman"/>
                <a:cs typeface="Times New Roman"/>
              </a:rPr>
              <a:t>symptoms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30" dirty="0" smtClean="0">
                <a:latin typeface="Times New Roman"/>
                <a:cs typeface="Times New Roman"/>
              </a:rPr>
              <a:t>appear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45" dirty="0" smtClean="0">
                <a:latin typeface="Times New Roman"/>
                <a:cs typeface="Times New Roman"/>
              </a:rPr>
              <a:t>when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35" dirty="0" smtClean="0">
                <a:latin typeface="Times New Roman"/>
                <a:cs typeface="Times New Roman"/>
              </a:rPr>
              <a:t>the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50" dirty="0" smtClean="0">
                <a:latin typeface="Times New Roman"/>
                <a:cs typeface="Times New Roman"/>
              </a:rPr>
              <a:t>primary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30" dirty="0" smtClean="0">
                <a:latin typeface="Times New Roman"/>
                <a:cs typeface="Times New Roman"/>
              </a:rPr>
              <a:t>infection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25" dirty="0" smtClean="0">
                <a:latin typeface="Times New Roman"/>
                <a:cs typeface="Times New Roman"/>
              </a:rPr>
              <a:t>is </a:t>
            </a:r>
            <a:r>
              <a:rPr lang="en-US" spc="-635" dirty="0" smtClean="0">
                <a:latin typeface="Times New Roman"/>
                <a:cs typeface="Times New Roman"/>
              </a:rPr>
              <a:t> </a:t>
            </a:r>
            <a:r>
              <a:rPr lang="en-US" spc="-40" dirty="0" smtClean="0">
                <a:latin typeface="Times New Roman"/>
                <a:cs typeface="Times New Roman"/>
              </a:rPr>
              <a:t>heavy: </a:t>
            </a:r>
            <a:r>
              <a:rPr lang="en-US" spc="15" dirty="0" smtClean="0">
                <a:latin typeface="Times New Roman"/>
                <a:cs typeface="Times New Roman"/>
              </a:rPr>
              <a:t>sudden </a:t>
            </a:r>
            <a:r>
              <a:rPr lang="en-US" spc="25" dirty="0" smtClean="0">
                <a:latin typeface="Times New Roman"/>
                <a:cs typeface="Times New Roman"/>
              </a:rPr>
              <a:t>onset, </a:t>
            </a:r>
            <a:r>
              <a:rPr lang="en-US" spc="30" dirty="0" smtClean="0">
                <a:latin typeface="Times New Roman"/>
                <a:cs typeface="Times New Roman"/>
              </a:rPr>
              <a:t>chill, </a:t>
            </a:r>
            <a:r>
              <a:rPr lang="en-US" spc="20" dirty="0" smtClean="0">
                <a:latin typeface="Times New Roman"/>
                <a:cs typeface="Times New Roman"/>
              </a:rPr>
              <a:t>high </a:t>
            </a:r>
            <a:r>
              <a:rPr lang="en-US" dirty="0" smtClean="0">
                <a:latin typeface="Times New Roman"/>
                <a:cs typeface="Times New Roman"/>
              </a:rPr>
              <a:t>fever, </a:t>
            </a:r>
            <a:r>
              <a:rPr lang="en-US" spc="5" dirty="0" smtClean="0">
                <a:latin typeface="Times New Roman"/>
                <a:cs typeface="Times New Roman"/>
              </a:rPr>
              <a:t>slight </a:t>
            </a:r>
            <a:r>
              <a:rPr lang="en-US" dirty="0" smtClean="0">
                <a:latin typeface="Times New Roman"/>
                <a:cs typeface="Times New Roman"/>
              </a:rPr>
              <a:t>jaundice, </a:t>
            </a:r>
            <a:r>
              <a:rPr lang="en-US" spc="-635" dirty="0" smtClean="0">
                <a:latin typeface="Times New Roman"/>
                <a:cs typeface="Times New Roman"/>
              </a:rPr>
              <a:t> </a:t>
            </a:r>
            <a:r>
              <a:rPr lang="en-US" spc="5" dirty="0" err="1" smtClean="0">
                <a:latin typeface="Times New Roman"/>
                <a:cs typeface="Times New Roman"/>
              </a:rPr>
              <a:t>hepatomegaly</a:t>
            </a:r>
            <a:r>
              <a:rPr lang="en-US" spc="5" dirty="0" smtClean="0">
                <a:latin typeface="Times New Roman"/>
                <a:cs typeface="Times New Roman"/>
              </a:rPr>
              <a:t>, </a:t>
            </a:r>
            <a:r>
              <a:rPr lang="en-US" spc="20" dirty="0" err="1" smtClean="0">
                <a:latin typeface="Times New Roman"/>
                <a:cs typeface="Times New Roman"/>
              </a:rPr>
              <a:t>eosinophilia</a:t>
            </a:r>
            <a:r>
              <a:rPr lang="en-US" spc="20" dirty="0" smtClean="0">
                <a:latin typeface="Times New Roman"/>
                <a:cs typeface="Times New Roman"/>
              </a:rPr>
              <a:t>, </a:t>
            </a:r>
            <a:r>
              <a:rPr lang="en-US" spc="-110" dirty="0" smtClean="0">
                <a:latin typeface="Times New Roman"/>
                <a:cs typeface="Times New Roman"/>
              </a:rPr>
              <a:t>a </a:t>
            </a:r>
            <a:r>
              <a:rPr lang="en-US" spc="35" dirty="0" smtClean="0">
                <a:latin typeface="Times New Roman"/>
                <a:cs typeface="Times New Roman"/>
              </a:rPr>
              <a:t>few </a:t>
            </a:r>
            <a:r>
              <a:rPr lang="en-US" dirty="0" smtClean="0">
                <a:latin typeface="Times New Roman"/>
                <a:cs typeface="Times New Roman"/>
              </a:rPr>
              <a:t>patients </a:t>
            </a:r>
            <a:r>
              <a:rPr lang="en-US" spc="-10" dirty="0" smtClean="0">
                <a:latin typeface="Times New Roman"/>
                <a:cs typeface="Times New Roman"/>
              </a:rPr>
              <a:t>have 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spc="10" dirty="0" err="1" smtClean="0">
                <a:latin typeface="Times New Roman"/>
                <a:cs typeface="Times New Roman"/>
              </a:rPr>
              <a:t>splenomegaly</a:t>
            </a:r>
            <a:r>
              <a:rPr lang="en-US" spc="10" dirty="0" smtClean="0">
                <a:latin typeface="Times New Roman"/>
                <a:cs typeface="Times New Roman"/>
              </a:rPr>
              <a:t>,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20" dirty="0" smtClean="0">
                <a:latin typeface="Times New Roman"/>
                <a:cs typeface="Times New Roman"/>
              </a:rPr>
              <a:t>and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35" dirty="0" smtClean="0">
                <a:latin typeface="Times New Roman"/>
                <a:cs typeface="Times New Roman"/>
              </a:rPr>
              <a:t>weeks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5" dirty="0" smtClean="0">
                <a:latin typeface="Times New Roman"/>
                <a:cs typeface="Times New Roman"/>
              </a:rPr>
              <a:t>later,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15" dirty="0" smtClean="0">
                <a:latin typeface="Times New Roman"/>
                <a:cs typeface="Times New Roman"/>
              </a:rPr>
              <a:t>enter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25" dirty="0" smtClean="0">
                <a:latin typeface="Times New Roman"/>
                <a:cs typeface="Times New Roman"/>
              </a:rPr>
              <a:t>chronic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5" dirty="0" smtClean="0">
                <a:latin typeface="Times New Roman"/>
                <a:cs typeface="Times New Roman"/>
              </a:rPr>
              <a:t>stage</a:t>
            </a:r>
            <a:endParaRPr lang="en-US" dirty="0" smtClean="0">
              <a:latin typeface="Times New Roman"/>
              <a:cs typeface="Times New Roman"/>
            </a:endParaRPr>
          </a:p>
          <a:p>
            <a:pPr marL="298450" marR="640080" indent="-273050" algn="just">
              <a:lnSpc>
                <a:spcPct val="124800"/>
              </a:lnSpc>
              <a:spcBef>
                <a:spcPts val="575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06705" algn="l"/>
              </a:tabLst>
            </a:pPr>
            <a:r>
              <a:rPr lang="en-US" spc="-5" dirty="0" smtClean="0">
                <a:latin typeface="Times New Roman"/>
                <a:cs typeface="Times New Roman"/>
              </a:rPr>
              <a:t>Continuous </a:t>
            </a:r>
            <a:r>
              <a:rPr lang="en-US" spc="5" dirty="0" smtClean="0">
                <a:latin typeface="Times New Roman"/>
                <a:cs typeface="Times New Roman"/>
              </a:rPr>
              <a:t>re-infection: </a:t>
            </a:r>
            <a:r>
              <a:rPr lang="en-US" spc="-10" dirty="0" smtClean="0">
                <a:latin typeface="Times New Roman"/>
                <a:cs typeface="Times New Roman"/>
              </a:rPr>
              <a:t>cirrhosis </a:t>
            </a:r>
            <a:r>
              <a:rPr lang="en-US" spc="-20" dirty="0" smtClean="0">
                <a:latin typeface="Times New Roman"/>
                <a:cs typeface="Times New Roman"/>
              </a:rPr>
              <a:t>and </a:t>
            </a:r>
            <a:r>
              <a:rPr lang="en-US" dirty="0" smtClean="0">
                <a:latin typeface="Times New Roman"/>
                <a:cs typeface="Times New Roman"/>
              </a:rPr>
              <a:t>portal 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spc="15" dirty="0" smtClean="0">
                <a:latin typeface="Times New Roman"/>
                <a:cs typeface="Times New Roman"/>
              </a:rPr>
              <a:t>hypertension.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25" dirty="0" smtClean="0">
                <a:latin typeface="Times New Roman"/>
                <a:cs typeface="Times New Roman"/>
              </a:rPr>
              <a:t>In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15" dirty="0" smtClean="0">
                <a:latin typeface="Times New Roman"/>
                <a:cs typeface="Times New Roman"/>
              </a:rPr>
              <a:t>children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-65" dirty="0" smtClean="0">
                <a:latin typeface="Times New Roman"/>
                <a:cs typeface="Times New Roman"/>
              </a:rPr>
              <a:t>may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cause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malnutrition </a:t>
            </a:r>
            <a:r>
              <a:rPr lang="en-US" spc="-635" dirty="0" smtClean="0">
                <a:latin typeface="Times New Roman"/>
                <a:cs typeface="Times New Roman"/>
              </a:rPr>
              <a:t> </a:t>
            </a:r>
            <a:r>
              <a:rPr lang="en-US" spc="30" dirty="0" smtClean="0">
                <a:latin typeface="Times New Roman"/>
                <a:cs typeface="Times New Roman"/>
              </a:rPr>
              <a:t>growth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30" dirty="0" smtClean="0">
                <a:latin typeface="Times New Roman"/>
                <a:cs typeface="Times New Roman"/>
              </a:rPr>
              <a:t>development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5" dirty="0" smtClean="0">
                <a:latin typeface="Times New Roman"/>
                <a:cs typeface="Times New Roman"/>
              </a:rPr>
              <a:t>disturbance,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35" dirty="0" smtClean="0">
                <a:latin typeface="Times New Roman"/>
                <a:cs typeface="Times New Roman"/>
              </a:rPr>
              <a:t>even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25" dirty="0" smtClean="0">
                <a:latin typeface="Times New Roman"/>
                <a:cs typeface="Times New Roman"/>
              </a:rPr>
              <a:t>dwarf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spc="-75" dirty="0" smtClean="0"/>
              <a:t>Taxonomy :</a:t>
            </a:r>
          </a:p>
          <a:p>
            <a:pPr>
              <a:buNone/>
            </a:pPr>
            <a:endParaRPr lang="en-US" spc="-75" dirty="0" smtClean="0"/>
          </a:p>
          <a:p>
            <a:pPr marL="12700">
              <a:lnSpc>
                <a:spcPts val="3195"/>
              </a:lnSpc>
              <a:spcBef>
                <a:spcPts val="100"/>
              </a:spcBef>
              <a:buNone/>
            </a:pPr>
            <a:r>
              <a:rPr lang="en-US" spc="-75" dirty="0" smtClean="0">
                <a:latin typeface="Times New Roman"/>
                <a:cs typeface="Times New Roman"/>
              </a:rPr>
              <a:t>		</a:t>
            </a:r>
            <a:r>
              <a:rPr lang="en-US" spc="-315" dirty="0" smtClean="0">
                <a:latin typeface="Times New Roman"/>
                <a:cs typeface="Times New Roman"/>
              </a:rPr>
              <a:t>K</a:t>
            </a:r>
            <a:r>
              <a:rPr lang="en-US" spc="-95" dirty="0" smtClean="0">
                <a:latin typeface="Times New Roman"/>
                <a:cs typeface="Times New Roman"/>
              </a:rPr>
              <a:t>i</a:t>
            </a:r>
            <a:r>
              <a:rPr lang="en-US" spc="-160" dirty="0" smtClean="0">
                <a:latin typeface="Times New Roman"/>
                <a:cs typeface="Times New Roman"/>
              </a:rPr>
              <a:t>n</a:t>
            </a:r>
            <a:r>
              <a:rPr lang="en-US" spc="-245" dirty="0" smtClean="0">
                <a:latin typeface="Times New Roman"/>
                <a:cs typeface="Times New Roman"/>
              </a:rPr>
              <a:t>g</a:t>
            </a:r>
            <a:r>
              <a:rPr lang="en-US" spc="-125" dirty="0" smtClean="0">
                <a:latin typeface="Times New Roman"/>
                <a:cs typeface="Times New Roman"/>
              </a:rPr>
              <a:t>d</a:t>
            </a:r>
            <a:r>
              <a:rPr lang="en-US" spc="-114" dirty="0" smtClean="0">
                <a:latin typeface="Times New Roman"/>
                <a:cs typeface="Times New Roman"/>
              </a:rPr>
              <a:t>o</a:t>
            </a:r>
            <a:r>
              <a:rPr lang="en-US" spc="-90" dirty="0" smtClean="0">
                <a:latin typeface="Times New Roman"/>
                <a:cs typeface="Times New Roman"/>
              </a:rPr>
              <a:t>m  	</a:t>
            </a:r>
            <a:r>
              <a:rPr lang="en-US" spc="-190" dirty="0" smtClean="0">
                <a:latin typeface="Times New Roman"/>
                <a:cs typeface="Times New Roman"/>
              </a:rPr>
              <a:t> :  	</a:t>
            </a:r>
            <a:r>
              <a:rPr lang="en-US" spc="-190" dirty="0" err="1" smtClean="0">
                <a:latin typeface="Times New Roman"/>
                <a:cs typeface="Times New Roman"/>
              </a:rPr>
              <a:t>Animalia</a:t>
            </a:r>
            <a:endParaRPr lang="en-US" dirty="0" smtClean="0">
              <a:latin typeface="Times New Roman"/>
              <a:cs typeface="Times New Roman"/>
            </a:endParaRPr>
          </a:p>
          <a:p>
            <a:pPr marL="12700">
              <a:lnSpc>
                <a:spcPts val="3025"/>
              </a:lnSpc>
              <a:buNone/>
            </a:pPr>
            <a:r>
              <a:rPr lang="en-US" spc="35" dirty="0" smtClean="0">
                <a:latin typeface="Times New Roman"/>
                <a:cs typeface="Times New Roman"/>
              </a:rPr>
              <a:t>		</a:t>
            </a:r>
            <a:r>
              <a:rPr lang="en-US" spc="-160" dirty="0" smtClean="0">
                <a:latin typeface="Times New Roman"/>
                <a:cs typeface="Times New Roman"/>
              </a:rPr>
              <a:t> Phylum </a:t>
            </a:r>
            <a:r>
              <a:rPr lang="en-US" spc="35" dirty="0" smtClean="0">
                <a:latin typeface="Times New Roman"/>
                <a:cs typeface="Times New Roman"/>
              </a:rPr>
              <a:t>	:</a:t>
            </a:r>
            <a:r>
              <a:rPr lang="en-US" spc="-125" dirty="0" smtClean="0">
                <a:latin typeface="Times New Roman"/>
                <a:cs typeface="Times New Roman"/>
              </a:rPr>
              <a:t> 	</a:t>
            </a:r>
            <a:r>
              <a:rPr lang="en-US" spc="-135" dirty="0" err="1" smtClean="0">
                <a:latin typeface="Times New Roman"/>
                <a:cs typeface="Times New Roman"/>
              </a:rPr>
              <a:t>Platyhelminthes</a:t>
            </a:r>
            <a:endParaRPr lang="en-US" dirty="0" smtClean="0">
              <a:latin typeface="Times New Roman"/>
              <a:cs typeface="Times New Roman"/>
            </a:endParaRPr>
          </a:p>
          <a:p>
            <a:pPr marL="12700">
              <a:lnSpc>
                <a:spcPts val="3020"/>
              </a:lnSpc>
              <a:buNone/>
            </a:pPr>
            <a:r>
              <a:rPr lang="en-US" spc="35" dirty="0" smtClean="0">
                <a:latin typeface="Times New Roman"/>
                <a:cs typeface="Times New Roman"/>
              </a:rPr>
              <a:t>		</a:t>
            </a:r>
            <a:r>
              <a:rPr lang="en-US" spc="-190" dirty="0" smtClean="0">
                <a:latin typeface="Times New Roman"/>
                <a:cs typeface="Times New Roman"/>
              </a:rPr>
              <a:t> Class </a:t>
            </a:r>
            <a:r>
              <a:rPr lang="en-US" spc="35" dirty="0" smtClean="0">
                <a:latin typeface="Times New Roman"/>
                <a:cs typeface="Times New Roman"/>
              </a:rPr>
              <a:t>	:</a:t>
            </a:r>
            <a:r>
              <a:rPr lang="en-US" spc="-105" dirty="0" smtClean="0">
                <a:latin typeface="Times New Roman"/>
                <a:cs typeface="Times New Roman"/>
              </a:rPr>
              <a:t> 	</a:t>
            </a:r>
            <a:r>
              <a:rPr lang="en-US" spc="-120" dirty="0" err="1" smtClean="0">
                <a:latin typeface="Times New Roman"/>
                <a:cs typeface="Times New Roman"/>
              </a:rPr>
              <a:t>Trematoda</a:t>
            </a:r>
            <a:endParaRPr lang="en-US" dirty="0" smtClean="0">
              <a:latin typeface="Times New Roman"/>
              <a:cs typeface="Times New Roman"/>
            </a:endParaRPr>
          </a:p>
          <a:p>
            <a:pPr marL="12700">
              <a:lnSpc>
                <a:spcPts val="3020"/>
              </a:lnSpc>
              <a:buNone/>
            </a:pPr>
            <a:r>
              <a:rPr lang="en-US" spc="35" dirty="0" smtClean="0">
                <a:latin typeface="Times New Roman"/>
                <a:cs typeface="Times New Roman"/>
              </a:rPr>
              <a:t>		</a:t>
            </a:r>
            <a:r>
              <a:rPr lang="en-US" spc="-35" dirty="0" smtClean="0">
                <a:latin typeface="Times New Roman"/>
                <a:cs typeface="Times New Roman"/>
              </a:rPr>
              <a:t> Order </a:t>
            </a:r>
            <a:r>
              <a:rPr lang="en-US" spc="35" dirty="0" smtClean="0">
                <a:latin typeface="Times New Roman"/>
                <a:cs typeface="Times New Roman"/>
              </a:rPr>
              <a:t>	:</a:t>
            </a:r>
            <a:r>
              <a:rPr lang="en-US" spc="-110" dirty="0" smtClean="0">
                <a:latin typeface="Times New Roman"/>
                <a:cs typeface="Times New Roman"/>
              </a:rPr>
              <a:t> 	</a:t>
            </a:r>
            <a:r>
              <a:rPr lang="en-US" spc="-120" dirty="0" err="1" smtClean="0">
                <a:latin typeface="Times New Roman"/>
                <a:cs typeface="Times New Roman"/>
              </a:rPr>
              <a:t>Opisthorchiida</a:t>
            </a:r>
            <a:endParaRPr lang="en-US" dirty="0" smtClean="0">
              <a:latin typeface="Times New Roman"/>
              <a:cs typeface="Times New Roman"/>
            </a:endParaRPr>
          </a:p>
          <a:p>
            <a:pPr marL="12700">
              <a:lnSpc>
                <a:spcPts val="3020"/>
              </a:lnSpc>
              <a:buNone/>
            </a:pPr>
            <a:r>
              <a:rPr lang="en-US" spc="35" dirty="0" smtClean="0">
                <a:latin typeface="Times New Roman"/>
                <a:cs typeface="Times New Roman"/>
              </a:rPr>
              <a:t>		</a:t>
            </a:r>
            <a:r>
              <a:rPr lang="en-US" spc="-195" dirty="0" smtClean="0">
                <a:latin typeface="Times New Roman"/>
                <a:cs typeface="Times New Roman"/>
              </a:rPr>
              <a:t> Family </a:t>
            </a:r>
            <a:r>
              <a:rPr lang="en-US" spc="35" dirty="0" smtClean="0">
                <a:latin typeface="Times New Roman"/>
                <a:cs typeface="Times New Roman"/>
              </a:rPr>
              <a:t>	:</a:t>
            </a:r>
            <a:r>
              <a:rPr lang="en-US" spc="-135" dirty="0" smtClean="0">
                <a:latin typeface="Times New Roman"/>
                <a:cs typeface="Times New Roman"/>
              </a:rPr>
              <a:t> 	</a:t>
            </a:r>
            <a:r>
              <a:rPr lang="en-US" spc="-120" dirty="0" err="1" smtClean="0">
                <a:latin typeface="Times New Roman"/>
                <a:cs typeface="Times New Roman"/>
              </a:rPr>
              <a:t>Opisthorchiidae</a:t>
            </a:r>
            <a:endParaRPr lang="en-US" dirty="0" smtClean="0">
              <a:latin typeface="Times New Roman"/>
              <a:cs typeface="Times New Roman"/>
            </a:endParaRPr>
          </a:p>
          <a:p>
            <a:pPr marL="12700">
              <a:lnSpc>
                <a:spcPts val="3020"/>
              </a:lnSpc>
              <a:buNone/>
            </a:pPr>
            <a:r>
              <a:rPr lang="en-US" spc="35" dirty="0" smtClean="0">
                <a:latin typeface="Times New Roman"/>
                <a:cs typeface="Times New Roman"/>
              </a:rPr>
              <a:t>		</a:t>
            </a:r>
            <a:r>
              <a:rPr lang="en-US" spc="-155" dirty="0" smtClean="0">
                <a:latin typeface="Times New Roman"/>
                <a:cs typeface="Times New Roman"/>
              </a:rPr>
              <a:t> Genus </a:t>
            </a:r>
            <a:r>
              <a:rPr lang="en-US" spc="35" dirty="0" smtClean="0">
                <a:latin typeface="Times New Roman"/>
                <a:cs typeface="Times New Roman"/>
              </a:rPr>
              <a:t>	:</a:t>
            </a:r>
            <a:r>
              <a:rPr lang="en-US" spc="-150" dirty="0" smtClean="0">
                <a:latin typeface="Times New Roman"/>
                <a:cs typeface="Times New Roman"/>
              </a:rPr>
              <a:t> 	</a:t>
            </a:r>
            <a:r>
              <a:rPr lang="en-US" b="1" i="1" spc="-150" dirty="0" err="1" smtClean="0">
                <a:latin typeface="Times New Roman"/>
                <a:cs typeface="Times New Roman"/>
              </a:rPr>
              <a:t>Clonorchis</a:t>
            </a:r>
            <a:endParaRPr lang="en-US" dirty="0" smtClean="0">
              <a:latin typeface="Times New Roman"/>
              <a:cs typeface="Times New Roman"/>
            </a:endParaRPr>
          </a:p>
          <a:p>
            <a:pPr marL="12700">
              <a:lnSpc>
                <a:spcPts val="3190"/>
              </a:lnSpc>
              <a:buNone/>
            </a:pPr>
            <a:r>
              <a:rPr lang="en-US" spc="35" dirty="0" smtClean="0">
                <a:latin typeface="Times New Roman"/>
                <a:cs typeface="Times New Roman"/>
              </a:rPr>
              <a:t>		</a:t>
            </a:r>
            <a:r>
              <a:rPr lang="en-US" spc="-180" dirty="0" smtClean="0">
                <a:latin typeface="Times New Roman"/>
                <a:cs typeface="Times New Roman"/>
              </a:rPr>
              <a:t> Species </a:t>
            </a:r>
            <a:r>
              <a:rPr lang="en-US" spc="35" dirty="0" smtClean="0">
                <a:latin typeface="Times New Roman"/>
                <a:cs typeface="Times New Roman"/>
              </a:rPr>
              <a:t>	:</a:t>
            </a:r>
            <a:r>
              <a:rPr lang="en-US" spc="-80" dirty="0" smtClean="0">
                <a:latin typeface="Times New Roman"/>
                <a:cs typeface="Times New Roman"/>
              </a:rPr>
              <a:t> 	</a:t>
            </a:r>
            <a:r>
              <a:rPr lang="en-US" b="1" i="1" spc="-385" dirty="0" smtClean="0">
                <a:latin typeface="Times New Roman"/>
                <a:cs typeface="Times New Roman"/>
              </a:rPr>
              <a:t>C</a:t>
            </a:r>
            <a:r>
              <a:rPr lang="en-US" b="1" i="1" spc="25" dirty="0" smtClean="0">
                <a:latin typeface="Times New Roman"/>
                <a:cs typeface="Times New Roman"/>
              </a:rPr>
              <a:t>.</a:t>
            </a:r>
            <a:r>
              <a:rPr lang="en-US" b="1" i="1" spc="-85" dirty="0" smtClean="0">
                <a:latin typeface="Times New Roman"/>
                <a:cs typeface="Times New Roman"/>
              </a:rPr>
              <a:t> </a:t>
            </a:r>
            <a:r>
              <a:rPr lang="en-US" b="1" i="1" spc="-135" dirty="0" err="1" smtClean="0">
                <a:latin typeface="Times New Roman"/>
                <a:cs typeface="Times New Roman"/>
              </a:rPr>
              <a:t>s</a:t>
            </a:r>
            <a:r>
              <a:rPr lang="en-US" b="1" i="1" dirty="0" err="1" smtClean="0">
                <a:latin typeface="Times New Roman"/>
                <a:cs typeface="Times New Roman"/>
              </a:rPr>
              <a:t>i</a:t>
            </a:r>
            <a:r>
              <a:rPr lang="en-US" b="1" i="1" spc="-130" dirty="0" err="1" smtClean="0">
                <a:latin typeface="Times New Roman"/>
                <a:cs typeface="Times New Roman"/>
              </a:rPr>
              <a:t>n</a:t>
            </a:r>
            <a:r>
              <a:rPr lang="en-US" b="1" i="1" spc="-110" dirty="0" err="1" smtClean="0">
                <a:latin typeface="Times New Roman"/>
                <a:cs typeface="Times New Roman"/>
              </a:rPr>
              <a:t>e</a:t>
            </a:r>
            <a:r>
              <a:rPr lang="en-US" b="1" i="1" spc="-130" dirty="0" err="1" smtClean="0">
                <a:latin typeface="Times New Roman"/>
                <a:cs typeface="Times New Roman"/>
              </a:rPr>
              <a:t>n</a:t>
            </a:r>
            <a:r>
              <a:rPr lang="en-US" b="1" i="1" spc="-135" dirty="0" err="1" smtClean="0">
                <a:latin typeface="Times New Roman"/>
                <a:cs typeface="Times New Roman"/>
              </a:rPr>
              <a:t>s</a:t>
            </a:r>
            <a:r>
              <a:rPr lang="en-US" b="1" i="1" dirty="0" err="1" smtClean="0">
                <a:latin typeface="Times New Roman"/>
                <a:cs typeface="Times New Roman"/>
              </a:rPr>
              <a:t>i</a:t>
            </a:r>
            <a:r>
              <a:rPr lang="en-US" b="1" i="1" spc="-130" dirty="0" err="1" smtClean="0">
                <a:latin typeface="Times New Roman"/>
                <a:cs typeface="Times New Roman"/>
              </a:rPr>
              <a:t>s</a:t>
            </a:r>
            <a:endParaRPr lang="en-US" spc="-90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pc="-160" dirty="0" smtClean="0">
                <a:latin typeface="Times New Roman"/>
                <a:cs typeface="Times New Roman"/>
              </a:rPr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943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pc="-95" dirty="0" smtClean="0"/>
              <a:t>Compli</a:t>
            </a:r>
            <a:r>
              <a:rPr lang="en-US" spc="-80" dirty="0" smtClean="0"/>
              <a:t>c</a:t>
            </a:r>
            <a:r>
              <a:rPr lang="en-US" spc="-90" dirty="0" smtClean="0"/>
              <a:t>a</a:t>
            </a:r>
            <a:r>
              <a:rPr lang="en-US" spc="-40" dirty="0" smtClean="0"/>
              <a:t>tions</a:t>
            </a:r>
          </a:p>
          <a:p>
            <a:pPr marL="298450" marR="17780" indent="-273050" algn="just">
              <a:lnSpc>
                <a:spcPct val="160000"/>
              </a:lnSpc>
              <a:spcBef>
                <a:spcPts val="100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06705" algn="l"/>
              </a:tabLst>
            </a:pPr>
            <a:r>
              <a:rPr lang="en-US" spc="-345" dirty="0" smtClean="0">
                <a:latin typeface="Times New Roman"/>
                <a:cs typeface="Times New Roman"/>
              </a:rPr>
              <a:t>A</a:t>
            </a:r>
            <a:r>
              <a:rPr lang="en-US" spc="-150" dirty="0" smtClean="0">
                <a:latin typeface="Times New Roman"/>
                <a:cs typeface="Times New Roman"/>
              </a:rPr>
              <a:t>c</a:t>
            </a:r>
            <a:r>
              <a:rPr lang="en-US" spc="-60" dirty="0" smtClean="0">
                <a:latin typeface="Times New Roman"/>
                <a:cs typeface="Times New Roman"/>
              </a:rPr>
              <a:t>ute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40" dirty="0" smtClean="0">
                <a:latin typeface="Times New Roman"/>
                <a:cs typeface="Times New Roman"/>
              </a:rPr>
              <a:t>or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14" dirty="0" smtClean="0">
                <a:latin typeface="Times New Roman"/>
                <a:cs typeface="Times New Roman"/>
              </a:rPr>
              <a:t>ch</a:t>
            </a:r>
            <a:r>
              <a:rPr lang="en-US" spc="-75" dirty="0" smtClean="0">
                <a:latin typeface="Times New Roman"/>
                <a:cs typeface="Times New Roman"/>
              </a:rPr>
              <a:t>r</a:t>
            </a:r>
            <a:r>
              <a:rPr lang="en-US" spc="-120" dirty="0" smtClean="0">
                <a:latin typeface="Times New Roman"/>
                <a:cs typeface="Times New Roman"/>
              </a:rPr>
              <a:t>oni</a:t>
            </a:r>
            <a:r>
              <a:rPr lang="en-US" spc="-155" dirty="0" smtClean="0">
                <a:latin typeface="Times New Roman"/>
                <a:cs typeface="Times New Roman"/>
              </a:rPr>
              <a:t>c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55" dirty="0" err="1" smtClean="0">
                <a:latin typeface="Times New Roman"/>
                <a:cs typeface="Times New Roman"/>
              </a:rPr>
              <a:t>cho</a:t>
            </a:r>
            <a:r>
              <a:rPr lang="en-US" spc="-85" dirty="0" err="1" smtClean="0">
                <a:latin typeface="Times New Roman"/>
                <a:cs typeface="Times New Roman"/>
              </a:rPr>
              <a:t>l</a:t>
            </a:r>
            <a:r>
              <a:rPr lang="en-US" spc="-105" dirty="0" err="1" smtClean="0">
                <a:latin typeface="Times New Roman"/>
                <a:cs typeface="Times New Roman"/>
              </a:rPr>
              <a:t>e</a:t>
            </a:r>
            <a:r>
              <a:rPr lang="en-US" spc="-150" dirty="0" err="1" smtClean="0">
                <a:latin typeface="Times New Roman"/>
                <a:cs typeface="Times New Roman"/>
              </a:rPr>
              <a:t>c</a:t>
            </a:r>
            <a:r>
              <a:rPr lang="en-US" spc="-229" dirty="0" err="1" smtClean="0">
                <a:latin typeface="Times New Roman"/>
                <a:cs typeface="Times New Roman"/>
              </a:rPr>
              <a:t>y</a:t>
            </a:r>
            <a:r>
              <a:rPr lang="en-US" spc="-200" dirty="0" err="1" smtClean="0">
                <a:latin typeface="Times New Roman"/>
                <a:cs typeface="Times New Roman"/>
              </a:rPr>
              <a:t>s</a:t>
            </a:r>
            <a:r>
              <a:rPr lang="en-US" spc="20" dirty="0" err="1" smtClean="0">
                <a:latin typeface="Times New Roman"/>
                <a:cs typeface="Times New Roman"/>
              </a:rPr>
              <a:t>t</a:t>
            </a:r>
            <a:r>
              <a:rPr lang="en-US" spc="-130" dirty="0" err="1" smtClean="0">
                <a:latin typeface="Times New Roman"/>
                <a:cs typeface="Times New Roman"/>
              </a:rPr>
              <a:t>i</a:t>
            </a:r>
            <a:r>
              <a:rPr lang="en-US" spc="-55" dirty="0" err="1" smtClean="0">
                <a:latin typeface="Times New Roman"/>
                <a:cs typeface="Times New Roman"/>
              </a:rPr>
              <a:t>t</a:t>
            </a:r>
            <a:r>
              <a:rPr lang="en-US" spc="-50" dirty="0" err="1" smtClean="0">
                <a:latin typeface="Times New Roman"/>
                <a:cs typeface="Times New Roman"/>
              </a:rPr>
              <a:t>i</a:t>
            </a:r>
            <a:r>
              <a:rPr lang="en-US" spc="-65" dirty="0" err="1" smtClean="0">
                <a:latin typeface="Times New Roman"/>
                <a:cs typeface="Times New Roman"/>
              </a:rPr>
              <a:t>s</a:t>
            </a:r>
            <a:r>
              <a:rPr lang="en-US" spc="-35" dirty="0" smtClean="0">
                <a:latin typeface="Times New Roman"/>
                <a:cs typeface="Times New Roman"/>
              </a:rPr>
              <a:t>,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50" dirty="0" err="1" smtClean="0">
                <a:latin typeface="Times New Roman"/>
                <a:cs typeface="Times New Roman"/>
              </a:rPr>
              <a:t>c</a:t>
            </a:r>
            <a:r>
              <a:rPr lang="en-US" spc="-175" dirty="0" err="1" smtClean="0">
                <a:latin typeface="Times New Roman"/>
                <a:cs typeface="Times New Roman"/>
              </a:rPr>
              <a:t>h</a:t>
            </a:r>
            <a:r>
              <a:rPr lang="en-US" spc="-105" dirty="0" err="1" smtClean="0">
                <a:latin typeface="Times New Roman"/>
                <a:cs typeface="Times New Roman"/>
              </a:rPr>
              <a:t>ol</a:t>
            </a:r>
            <a:r>
              <a:rPr lang="en-US" spc="-155" dirty="0" err="1" smtClean="0">
                <a:latin typeface="Times New Roman"/>
                <a:cs typeface="Times New Roman"/>
              </a:rPr>
              <a:t>a</a:t>
            </a:r>
            <a:r>
              <a:rPr lang="en-US" spc="-185" dirty="0" err="1" smtClean="0">
                <a:latin typeface="Times New Roman"/>
                <a:cs typeface="Times New Roman"/>
              </a:rPr>
              <a:t>n</a:t>
            </a:r>
            <a:r>
              <a:rPr lang="en-US" spc="-229" dirty="0" err="1" smtClean="0">
                <a:latin typeface="Times New Roman"/>
                <a:cs typeface="Times New Roman"/>
              </a:rPr>
              <a:t>g</a:t>
            </a:r>
            <a:r>
              <a:rPr lang="en-US" spc="-100" dirty="0" err="1" smtClean="0">
                <a:latin typeface="Times New Roman"/>
                <a:cs typeface="Times New Roman"/>
              </a:rPr>
              <a:t>e</a:t>
            </a:r>
            <a:r>
              <a:rPr lang="en-US" spc="-130" dirty="0" err="1" smtClean="0">
                <a:latin typeface="Times New Roman"/>
                <a:cs typeface="Times New Roman"/>
              </a:rPr>
              <a:t>i</a:t>
            </a:r>
            <a:r>
              <a:rPr lang="en-US" spc="-55" dirty="0" err="1" smtClean="0">
                <a:latin typeface="Times New Roman"/>
                <a:cs typeface="Times New Roman"/>
              </a:rPr>
              <a:t>t</a:t>
            </a:r>
            <a:r>
              <a:rPr lang="en-US" spc="-50" dirty="0" err="1" smtClean="0">
                <a:latin typeface="Times New Roman"/>
                <a:cs typeface="Times New Roman"/>
              </a:rPr>
              <a:t>i</a:t>
            </a:r>
            <a:r>
              <a:rPr lang="en-US" spc="-200" dirty="0" err="1" smtClean="0">
                <a:latin typeface="Times New Roman"/>
                <a:cs typeface="Times New Roman"/>
              </a:rPr>
              <a:t>s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55" dirty="0" smtClean="0">
                <a:latin typeface="Times New Roman"/>
                <a:cs typeface="Times New Roman"/>
              </a:rPr>
              <a:t>a</a:t>
            </a:r>
            <a:r>
              <a:rPr lang="en-US" spc="-185" dirty="0" smtClean="0">
                <a:latin typeface="Times New Roman"/>
                <a:cs typeface="Times New Roman"/>
              </a:rPr>
              <a:t>n</a:t>
            </a:r>
            <a:r>
              <a:rPr lang="en-US" spc="-110" dirty="0" smtClean="0">
                <a:latin typeface="Times New Roman"/>
                <a:cs typeface="Times New Roman"/>
              </a:rPr>
              <a:t>d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50" dirty="0" err="1" smtClean="0">
                <a:latin typeface="Times New Roman"/>
                <a:cs typeface="Times New Roman"/>
              </a:rPr>
              <a:t>cho</a:t>
            </a:r>
            <a:r>
              <a:rPr lang="en-US" spc="-90" dirty="0" err="1" smtClean="0">
                <a:latin typeface="Times New Roman"/>
                <a:cs typeface="Times New Roman"/>
              </a:rPr>
              <a:t>l</a:t>
            </a:r>
            <a:r>
              <a:rPr lang="en-US" spc="-100" dirty="0" err="1" smtClean="0">
                <a:latin typeface="Times New Roman"/>
                <a:cs typeface="Times New Roman"/>
              </a:rPr>
              <a:t>e</a:t>
            </a:r>
            <a:r>
              <a:rPr lang="en-US" spc="-110" dirty="0" err="1" smtClean="0">
                <a:latin typeface="Times New Roman"/>
                <a:cs typeface="Times New Roman"/>
              </a:rPr>
              <a:t>l</a:t>
            </a:r>
            <a:r>
              <a:rPr lang="en-US" spc="-130" dirty="0" err="1" smtClean="0">
                <a:latin typeface="Times New Roman"/>
                <a:cs typeface="Times New Roman"/>
              </a:rPr>
              <a:t>i</a:t>
            </a:r>
            <a:r>
              <a:rPr lang="en-US" spc="-100" dirty="0" err="1" smtClean="0">
                <a:latin typeface="Times New Roman"/>
                <a:cs typeface="Times New Roman"/>
              </a:rPr>
              <a:t>th</a:t>
            </a:r>
            <a:r>
              <a:rPr lang="en-US" spc="-70" dirty="0" err="1" smtClean="0">
                <a:latin typeface="Times New Roman"/>
                <a:cs typeface="Times New Roman"/>
              </a:rPr>
              <a:t>i</a:t>
            </a:r>
            <a:r>
              <a:rPr lang="en-US" spc="-215" dirty="0" err="1" smtClean="0">
                <a:latin typeface="Times New Roman"/>
                <a:cs typeface="Times New Roman"/>
              </a:rPr>
              <a:t>a</a:t>
            </a:r>
            <a:r>
              <a:rPr lang="en-US" spc="-200" dirty="0" err="1" smtClean="0">
                <a:latin typeface="Times New Roman"/>
                <a:cs typeface="Times New Roman"/>
              </a:rPr>
              <a:t>s</a:t>
            </a:r>
            <a:r>
              <a:rPr lang="en-US" spc="-130" dirty="0" err="1" smtClean="0">
                <a:latin typeface="Times New Roman"/>
                <a:cs typeface="Times New Roman"/>
              </a:rPr>
              <a:t>i</a:t>
            </a:r>
            <a:r>
              <a:rPr lang="en-US" spc="-155" dirty="0" err="1" smtClean="0">
                <a:latin typeface="Times New Roman"/>
                <a:cs typeface="Times New Roman"/>
              </a:rPr>
              <a:t>s</a:t>
            </a:r>
            <a:r>
              <a:rPr lang="en-US" spc="-155" dirty="0" smtClean="0">
                <a:latin typeface="Times New Roman"/>
                <a:cs typeface="Times New Roman"/>
              </a:rPr>
              <a:t>  </a:t>
            </a:r>
            <a:r>
              <a:rPr lang="en-US" spc="-95" dirty="0" smtClean="0">
                <a:latin typeface="Times New Roman"/>
                <a:cs typeface="Times New Roman"/>
              </a:rPr>
              <a:t>are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80" dirty="0" smtClean="0">
                <a:latin typeface="Times New Roman"/>
                <a:cs typeface="Times New Roman"/>
              </a:rPr>
              <a:t>the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10" dirty="0" smtClean="0">
                <a:latin typeface="Times New Roman"/>
                <a:cs typeface="Times New Roman"/>
              </a:rPr>
              <a:t>most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135" dirty="0" smtClean="0">
                <a:latin typeface="Times New Roman"/>
                <a:cs typeface="Times New Roman"/>
              </a:rPr>
              <a:t>common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130" dirty="0" smtClean="0">
                <a:latin typeface="Times New Roman"/>
                <a:cs typeface="Times New Roman"/>
              </a:rPr>
              <a:t>complications</a:t>
            </a:r>
            <a:endParaRPr lang="en-US" dirty="0" smtClean="0">
              <a:latin typeface="Times New Roman"/>
              <a:cs typeface="Times New Roman"/>
            </a:endParaRPr>
          </a:p>
          <a:p>
            <a:pPr marL="298450" marR="451484" indent="-273050" algn="just">
              <a:lnSpc>
                <a:spcPct val="160000"/>
              </a:lnSpc>
              <a:spcBef>
                <a:spcPts val="570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06705" algn="l"/>
              </a:tabLst>
            </a:pPr>
            <a:r>
              <a:rPr lang="en-US" spc="-90" dirty="0" smtClean="0">
                <a:latin typeface="Times New Roman"/>
                <a:cs typeface="Times New Roman"/>
              </a:rPr>
              <a:t>Portal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10" dirty="0" smtClean="0">
                <a:latin typeface="Times New Roman"/>
                <a:cs typeface="Times New Roman"/>
              </a:rPr>
              <a:t>liver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-105" dirty="0" smtClean="0">
                <a:latin typeface="Times New Roman"/>
                <a:cs typeface="Times New Roman"/>
              </a:rPr>
              <a:t>cirrhosis: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80" dirty="0" smtClean="0">
                <a:latin typeface="Times New Roman"/>
                <a:cs typeface="Times New Roman"/>
              </a:rPr>
              <a:t>portal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00" dirty="0" err="1" smtClean="0">
                <a:latin typeface="Times New Roman"/>
                <a:cs typeface="Times New Roman"/>
              </a:rPr>
              <a:t>hepertension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spc="-80" dirty="0" smtClean="0">
                <a:latin typeface="Times New Roman"/>
                <a:cs typeface="Times New Roman"/>
              </a:rPr>
              <a:t>result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20" dirty="0" smtClean="0">
                <a:latin typeface="Times New Roman"/>
                <a:cs typeface="Times New Roman"/>
              </a:rPr>
              <a:t>in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85" dirty="0" smtClean="0">
                <a:latin typeface="Times New Roman"/>
                <a:cs typeface="Times New Roman"/>
              </a:rPr>
              <a:t>upper </a:t>
            </a:r>
            <a:r>
              <a:rPr lang="en-US" spc="-635" dirty="0" smtClean="0">
                <a:latin typeface="Times New Roman"/>
                <a:cs typeface="Times New Roman"/>
              </a:rPr>
              <a:t> </a:t>
            </a:r>
            <a:r>
              <a:rPr lang="en-US" spc="-229" dirty="0" smtClean="0">
                <a:latin typeface="Times New Roman"/>
                <a:cs typeface="Times New Roman"/>
              </a:rPr>
              <a:t>g</a:t>
            </a:r>
            <a:r>
              <a:rPr lang="en-US" spc="-95" dirty="0" smtClean="0">
                <a:latin typeface="Times New Roman"/>
                <a:cs typeface="Times New Roman"/>
              </a:rPr>
              <a:t>ast</a:t>
            </a:r>
            <a:r>
              <a:rPr lang="en-US" spc="-80" dirty="0" smtClean="0">
                <a:latin typeface="Times New Roman"/>
                <a:cs typeface="Times New Roman"/>
              </a:rPr>
              <a:t>r</a:t>
            </a:r>
            <a:r>
              <a:rPr lang="en-US" spc="-120" dirty="0" smtClean="0">
                <a:latin typeface="Times New Roman"/>
                <a:cs typeface="Times New Roman"/>
              </a:rPr>
              <a:t>oi</a:t>
            </a:r>
            <a:r>
              <a:rPr lang="en-US" spc="-125" dirty="0" smtClean="0">
                <a:latin typeface="Times New Roman"/>
                <a:cs typeface="Times New Roman"/>
              </a:rPr>
              <a:t>n</a:t>
            </a:r>
            <a:r>
              <a:rPr lang="en-US" spc="-30" dirty="0" smtClean="0">
                <a:latin typeface="Times New Roman"/>
                <a:cs typeface="Times New Roman"/>
              </a:rPr>
              <a:t>t</a:t>
            </a:r>
            <a:r>
              <a:rPr lang="en-US" spc="-40" dirty="0" smtClean="0">
                <a:latin typeface="Times New Roman"/>
                <a:cs typeface="Times New Roman"/>
              </a:rPr>
              <a:t>e</a:t>
            </a:r>
            <a:r>
              <a:rPr lang="en-US" spc="-110" dirty="0" smtClean="0">
                <a:latin typeface="Times New Roman"/>
                <a:cs typeface="Times New Roman"/>
              </a:rPr>
              <a:t>st</a:t>
            </a:r>
            <a:r>
              <a:rPr lang="en-US" spc="-85" dirty="0" smtClean="0">
                <a:latin typeface="Times New Roman"/>
                <a:cs typeface="Times New Roman"/>
              </a:rPr>
              <a:t>i</a:t>
            </a:r>
            <a:r>
              <a:rPr lang="en-US" spc="-170" dirty="0" smtClean="0">
                <a:latin typeface="Times New Roman"/>
                <a:cs typeface="Times New Roman"/>
              </a:rPr>
              <a:t>n</a:t>
            </a:r>
            <a:r>
              <a:rPr lang="en-US" spc="-160" dirty="0" smtClean="0">
                <a:latin typeface="Times New Roman"/>
                <a:cs typeface="Times New Roman"/>
              </a:rPr>
              <a:t>a</a:t>
            </a:r>
            <a:r>
              <a:rPr lang="en-US" spc="-100" dirty="0" smtClean="0">
                <a:latin typeface="Times New Roman"/>
                <a:cs typeface="Times New Roman"/>
              </a:rPr>
              <a:t>l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45" dirty="0" smtClean="0">
                <a:latin typeface="Times New Roman"/>
                <a:cs typeface="Times New Roman"/>
              </a:rPr>
              <a:t>b</a:t>
            </a:r>
            <a:r>
              <a:rPr lang="en-US" spc="-100" dirty="0" smtClean="0">
                <a:latin typeface="Times New Roman"/>
                <a:cs typeface="Times New Roman"/>
              </a:rPr>
              <a:t>l</a:t>
            </a:r>
            <a:r>
              <a:rPr lang="en-US" spc="-105" dirty="0" smtClean="0">
                <a:latin typeface="Times New Roman"/>
                <a:cs typeface="Times New Roman"/>
              </a:rPr>
              <a:t>e</a:t>
            </a:r>
            <a:r>
              <a:rPr lang="en-US" spc="-100" dirty="0" smtClean="0">
                <a:latin typeface="Times New Roman"/>
                <a:cs typeface="Times New Roman"/>
              </a:rPr>
              <a:t>e</a:t>
            </a:r>
            <a:r>
              <a:rPr lang="en-US" spc="-120" dirty="0" smtClean="0">
                <a:latin typeface="Times New Roman"/>
                <a:cs typeface="Times New Roman"/>
              </a:rPr>
              <a:t>di</a:t>
            </a:r>
            <a:r>
              <a:rPr lang="en-US" spc="-125" dirty="0" smtClean="0">
                <a:latin typeface="Times New Roman"/>
                <a:cs typeface="Times New Roman"/>
              </a:rPr>
              <a:t>n</a:t>
            </a:r>
            <a:r>
              <a:rPr lang="en-US" spc="-220" dirty="0" smtClean="0">
                <a:latin typeface="Times New Roman"/>
                <a:cs typeface="Times New Roman"/>
              </a:rPr>
              <a:t>g</a:t>
            </a:r>
            <a:endParaRPr lang="en-US" dirty="0" smtClean="0">
              <a:latin typeface="Times New Roman"/>
              <a:cs typeface="Times New Roman"/>
            </a:endParaRPr>
          </a:p>
          <a:p>
            <a:pPr marL="306705" indent="-281305" algn="just">
              <a:lnSpc>
                <a:spcPct val="160000"/>
              </a:lnSpc>
              <a:spcBef>
                <a:spcPts val="1660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06705" algn="l"/>
              </a:tabLst>
            </a:pPr>
            <a:r>
              <a:rPr lang="en-US" spc="-150" dirty="0" err="1" smtClean="0">
                <a:latin typeface="Times New Roman"/>
                <a:cs typeface="Times New Roman"/>
              </a:rPr>
              <a:t>Cho</a:t>
            </a:r>
            <a:r>
              <a:rPr lang="en-US" spc="-75" dirty="0" err="1" smtClean="0">
                <a:latin typeface="Times New Roman"/>
                <a:cs typeface="Times New Roman"/>
              </a:rPr>
              <a:t>l</a:t>
            </a:r>
            <a:r>
              <a:rPr lang="en-US" spc="-105" dirty="0" err="1" smtClean="0">
                <a:latin typeface="Times New Roman"/>
                <a:cs typeface="Times New Roman"/>
              </a:rPr>
              <a:t>e</a:t>
            </a:r>
            <a:r>
              <a:rPr lang="en-US" spc="-200" dirty="0" err="1" smtClean="0">
                <a:latin typeface="Times New Roman"/>
                <a:cs typeface="Times New Roman"/>
              </a:rPr>
              <a:t>s</a:t>
            </a:r>
            <a:r>
              <a:rPr lang="en-US" spc="20" dirty="0" err="1" smtClean="0">
                <a:latin typeface="Times New Roman"/>
                <a:cs typeface="Times New Roman"/>
              </a:rPr>
              <a:t>t</a:t>
            </a:r>
            <a:r>
              <a:rPr lang="en-US" spc="-114" dirty="0" err="1" smtClean="0">
                <a:latin typeface="Times New Roman"/>
                <a:cs typeface="Times New Roman"/>
              </a:rPr>
              <a:t>at</a:t>
            </a:r>
            <a:r>
              <a:rPr lang="en-US" spc="-85" dirty="0" err="1" smtClean="0">
                <a:latin typeface="Times New Roman"/>
                <a:cs typeface="Times New Roman"/>
              </a:rPr>
              <a:t>i</a:t>
            </a:r>
            <a:r>
              <a:rPr lang="en-US" spc="-155" dirty="0" err="1" smtClean="0">
                <a:latin typeface="Times New Roman"/>
                <a:cs typeface="Times New Roman"/>
              </a:rPr>
              <a:t>c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50" dirty="0" smtClean="0">
                <a:latin typeface="Times New Roman"/>
                <a:cs typeface="Times New Roman"/>
              </a:rPr>
              <a:t>c</a:t>
            </a:r>
            <a:r>
              <a:rPr lang="en-US" spc="-130" dirty="0" smtClean="0">
                <a:latin typeface="Times New Roman"/>
                <a:cs typeface="Times New Roman"/>
              </a:rPr>
              <a:t>i</a:t>
            </a:r>
            <a:r>
              <a:rPr lang="en-US" spc="25" dirty="0" smtClean="0">
                <a:latin typeface="Times New Roman"/>
                <a:cs typeface="Times New Roman"/>
              </a:rPr>
              <a:t>rr</a:t>
            </a:r>
            <a:r>
              <a:rPr lang="en-US" spc="-175" dirty="0" smtClean="0">
                <a:latin typeface="Times New Roman"/>
                <a:cs typeface="Times New Roman"/>
              </a:rPr>
              <a:t>ho</a:t>
            </a:r>
            <a:r>
              <a:rPr lang="en-US" spc="-135" dirty="0" smtClean="0">
                <a:latin typeface="Times New Roman"/>
                <a:cs typeface="Times New Roman"/>
              </a:rPr>
              <a:t>s</a:t>
            </a:r>
            <a:r>
              <a:rPr lang="en-US" spc="-130" dirty="0" smtClean="0">
                <a:latin typeface="Times New Roman"/>
                <a:cs typeface="Times New Roman"/>
              </a:rPr>
              <a:t>i</a:t>
            </a:r>
            <a:r>
              <a:rPr lang="en-US" spc="-200" dirty="0" smtClean="0">
                <a:latin typeface="Times New Roman"/>
                <a:cs typeface="Times New Roman"/>
              </a:rPr>
              <a:t>s</a:t>
            </a:r>
            <a:endParaRPr lang="en-US" dirty="0" smtClean="0">
              <a:latin typeface="Times New Roman"/>
              <a:cs typeface="Times New Roman"/>
            </a:endParaRPr>
          </a:p>
          <a:p>
            <a:pPr marL="306705" indent="-281305" algn="just">
              <a:lnSpc>
                <a:spcPct val="160000"/>
              </a:lnSpc>
              <a:spcBef>
                <a:spcPts val="1670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06705" algn="l"/>
              </a:tabLst>
            </a:pPr>
            <a:r>
              <a:rPr lang="en-US" spc="-110" dirty="0" smtClean="0">
                <a:latin typeface="Times New Roman"/>
                <a:cs typeface="Times New Roman"/>
              </a:rPr>
              <a:t>Pancreatitis</a:t>
            </a:r>
            <a:endParaRPr lang="en-US" dirty="0" smtClean="0">
              <a:latin typeface="Times New Roman"/>
              <a:cs typeface="Times New Roman"/>
            </a:endParaRPr>
          </a:p>
          <a:p>
            <a:pPr marL="306705" indent="-281305" algn="just">
              <a:lnSpc>
                <a:spcPct val="160000"/>
              </a:lnSpc>
              <a:spcBef>
                <a:spcPts val="1660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06705" algn="l"/>
              </a:tabLst>
            </a:pPr>
            <a:r>
              <a:rPr lang="en-US" spc="-60" dirty="0" smtClean="0">
                <a:latin typeface="Times New Roman"/>
                <a:cs typeface="Times New Roman"/>
              </a:rPr>
              <a:t>Pr</a:t>
            </a:r>
            <a:r>
              <a:rPr lang="en-US" spc="-130" dirty="0" smtClean="0">
                <a:latin typeface="Times New Roman"/>
                <a:cs typeface="Times New Roman"/>
              </a:rPr>
              <a:t>i</a:t>
            </a:r>
            <a:r>
              <a:rPr lang="en-US" spc="-150" dirty="0" smtClean="0">
                <a:latin typeface="Times New Roman"/>
                <a:cs typeface="Times New Roman"/>
              </a:rPr>
              <a:t>m</a:t>
            </a:r>
            <a:r>
              <a:rPr lang="en-US" spc="-215" dirty="0" smtClean="0">
                <a:latin typeface="Times New Roman"/>
                <a:cs typeface="Times New Roman"/>
              </a:rPr>
              <a:t>a</a:t>
            </a:r>
            <a:r>
              <a:rPr lang="en-US" spc="25" dirty="0" smtClean="0">
                <a:latin typeface="Times New Roman"/>
                <a:cs typeface="Times New Roman"/>
              </a:rPr>
              <a:t>r</a:t>
            </a:r>
            <a:r>
              <a:rPr lang="en-US" spc="-220" dirty="0" smtClean="0">
                <a:latin typeface="Times New Roman"/>
                <a:cs typeface="Times New Roman"/>
              </a:rPr>
              <a:t>y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50" dirty="0" smtClean="0">
                <a:latin typeface="Times New Roman"/>
                <a:cs typeface="Times New Roman"/>
              </a:rPr>
              <a:t>c</a:t>
            </a:r>
            <a:r>
              <a:rPr lang="en-US" spc="-110" dirty="0" smtClean="0">
                <a:latin typeface="Times New Roman"/>
                <a:cs typeface="Times New Roman"/>
              </a:rPr>
              <a:t>a</a:t>
            </a:r>
            <a:r>
              <a:rPr lang="en-US" spc="-80" dirty="0" smtClean="0">
                <a:latin typeface="Times New Roman"/>
                <a:cs typeface="Times New Roman"/>
              </a:rPr>
              <a:t>r</a:t>
            </a:r>
            <a:r>
              <a:rPr lang="en-US" spc="-150" dirty="0" smtClean="0">
                <a:latin typeface="Times New Roman"/>
                <a:cs typeface="Times New Roman"/>
              </a:rPr>
              <a:t>c</a:t>
            </a:r>
            <a:r>
              <a:rPr lang="en-US" spc="-140" dirty="0" smtClean="0">
                <a:latin typeface="Times New Roman"/>
                <a:cs typeface="Times New Roman"/>
              </a:rPr>
              <a:t>i</a:t>
            </a:r>
            <a:r>
              <a:rPr lang="en-US" spc="-145" dirty="0" smtClean="0">
                <a:latin typeface="Times New Roman"/>
                <a:cs typeface="Times New Roman"/>
              </a:rPr>
              <a:t>noma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50" dirty="0" smtClean="0">
                <a:latin typeface="Times New Roman"/>
                <a:cs typeface="Times New Roman"/>
              </a:rPr>
              <a:t>of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20" dirty="0" smtClean="0">
                <a:latin typeface="Times New Roman"/>
                <a:cs typeface="Times New Roman"/>
              </a:rPr>
              <a:t>t</a:t>
            </a:r>
            <a:r>
              <a:rPr lang="en-US" spc="-145" dirty="0" smtClean="0">
                <a:latin typeface="Times New Roman"/>
                <a:cs typeface="Times New Roman"/>
              </a:rPr>
              <a:t>h</a:t>
            </a:r>
            <a:r>
              <a:rPr lang="en-US" spc="-125" dirty="0" smtClean="0">
                <a:latin typeface="Times New Roman"/>
                <a:cs typeface="Times New Roman"/>
              </a:rPr>
              <a:t>e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10" dirty="0" smtClean="0">
                <a:latin typeface="Times New Roman"/>
                <a:cs typeface="Times New Roman"/>
              </a:rPr>
              <a:t>l</a:t>
            </a:r>
            <a:r>
              <a:rPr lang="en-US" spc="-130" dirty="0" smtClean="0">
                <a:latin typeface="Times New Roman"/>
                <a:cs typeface="Times New Roman"/>
              </a:rPr>
              <a:t>i</a:t>
            </a:r>
            <a:r>
              <a:rPr lang="en-US" spc="-229" dirty="0" smtClean="0">
                <a:latin typeface="Times New Roman"/>
                <a:cs typeface="Times New Roman"/>
              </a:rPr>
              <a:t>v</a:t>
            </a:r>
            <a:r>
              <a:rPr lang="en-US" spc="-100" dirty="0" smtClean="0">
                <a:latin typeface="Times New Roman"/>
                <a:cs typeface="Times New Roman"/>
              </a:rPr>
              <a:t>e</a:t>
            </a:r>
            <a:r>
              <a:rPr lang="en-US" spc="25" dirty="0" smtClean="0">
                <a:latin typeface="Times New Roman"/>
                <a:cs typeface="Times New Roman"/>
              </a:rPr>
              <a:t>r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45" dirty="0" smtClean="0">
                <a:latin typeface="Times New Roman"/>
                <a:cs typeface="Times New Roman"/>
              </a:rPr>
              <a:t>an</a:t>
            </a:r>
            <a:r>
              <a:rPr lang="en-US" spc="-150" dirty="0" smtClean="0">
                <a:latin typeface="Times New Roman"/>
                <a:cs typeface="Times New Roman"/>
              </a:rPr>
              <a:t>d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50" dirty="0" err="1" smtClean="0">
                <a:latin typeface="Times New Roman"/>
                <a:cs typeface="Times New Roman"/>
              </a:rPr>
              <a:t>c</a:t>
            </a:r>
            <a:r>
              <a:rPr lang="en-US" spc="-175" dirty="0" err="1" smtClean="0">
                <a:latin typeface="Times New Roman"/>
                <a:cs typeface="Times New Roman"/>
              </a:rPr>
              <a:t>h</a:t>
            </a:r>
            <a:r>
              <a:rPr lang="en-US" spc="-105" dirty="0" err="1" smtClean="0">
                <a:latin typeface="Times New Roman"/>
                <a:cs typeface="Times New Roman"/>
              </a:rPr>
              <a:t>ol</a:t>
            </a:r>
            <a:r>
              <a:rPr lang="en-US" spc="-155" dirty="0" err="1" smtClean="0">
                <a:latin typeface="Times New Roman"/>
                <a:cs typeface="Times New Roman"/>
              </a:rPr>
              <a:t>a</a:t>
            </a:r>
            <a:r>
              <a:rPr lang="en-US" spc="-185" dirty="0" err="1" smtClean="0">
                <a:latin typeface="Times New Roman"/>
                <a:cs typeface="Times New Roman"/>
              </a:rPr>
              <a:t>n</a:t>
            </a:r>
            <a:r>
              <a:rPr lang="en-US" spc="-229" dirty="0" err="1" smtClean="0">
                <a:latin typeface="Times New Roman"/>
                <a:cs typeface="Times New Roman"/>
              </a:rPr>
              <a:t>g</a:t>
            </a:r>
            <a:r>
              <a:rPr lang="en-US" spc="-130" dirty="0" err="1" smtClean="0">
                <a:latin typeface="Times New Roman"/>
                <a:cs typeface="Times New Roman"/>
              </a:rPr>
              <a:t>i</a:t>
            </a:r>
            <a:r>
              <a:rPr lang="en-US" spc="-140" dirty="0" err="1" smtClean="0">
                <a:latin typeface="Times New Roman"/>
                <a:cs typeface="Times New Roman"/>
              </a:rPr>
              <a:t>o</a:t>
            </a:r>
            <a:r>
              <a:rPr lang="en-US" spc="-120" dirty="0" err="1" smtClean="0">
                <a:latin typeface="Times New Roman"/>
                <a:cs typeface="Times New Roman"/>
              </a:rPr>
              <a:t>c</a:t>
            </a:r>
            <a:r>
              <a:rPr lang="en-US" spc="-110" dirty="0" err="1" smtClean="0">
                <a:latin typeface="Times New Roman"/>
                <a:cs typeface="Times New Roman"/>
              </a:rPr>
              <a:t>a</a:t>
            </a:r>
            <a:r>
              <a:rPr lang="en-US" spc="-80" dirty="0" err="1" smtClean="0">
                <a:latin typeface="Times New Roman"/>
                <a:cs typeface="Times New Roman"/>
              </a:rPr>
              <a:t>r</a:t>
            </a:r>
            <a:r>
              <a:rPr lang="en-US" spc="-150" dirty="0" err="1" smtClean="0">
                <a:latin typeface="Times New Roman"/>
                <a:cs typeface="Times New Roman"/>
              </a:rPr>
              <a:t>c</a:t>
            </a:r>
            <a:r>
              <a:rPr lang="en-US" spc="-130" dirty="0" err="1" smtClean="0">
                <a:latin typeface="Times New Roman"/>
                <a:cs typeface="Times New Roman"/>
              </a:rPr>
              <a:t>i</a:t>
            </a:r>
            <a:r>
              <a:rPr lang="en-US" spc="-125" dirty="0" err="1" smtClean="0">
                <a:latin typeface="Times New Roman"/>
                <a:cs typeface="Times New Roman"/>
              </a:rPr>
              <a:t>n</a:t>
            </a:r>
            <a:r>
              <a:rPr lang="en-US" spc="-160" dirty="0" err="1" smtClean="0">
                <a:latin typeface="Times New Roman"/>
                <a:cs typeface="Times New Roman"/>
              </a:rPr>
              <a:t>oma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spc="-50" dirty="0" smtClean="0"/>
              <a:t>Diagnosis</a:t>
            </a:r>
          </a:p>
          <a:p>
            <a:pPr marL="306705" indent="-281305">
              <a:lnSpc>
                <a:spcPct val="100000"/>
              </a:lnSpc>
              <a:spcBef>
                <a:spcPts val="570"/>
              </a:spcBef>
              <a:buClr>
                <a:srgbClr val="D24716"/>
              </a:buClr>
              <a:buSzPct val="80769"/>
              <a:buNone/>
              <a:tabLst>
                <a:tab pos="306705" algn="l"/>
              </a:tabLst>
            </a:pPr>
            <a:r>
              <a:rPr lang="en-US" sz="2400" b="1" spc="-60" dirty="0" smtClean="0">
                <a:latin typeface="Times New Roman"/>
                <a:cs typeface="Times New Roman"/>
              </a:rPr>
              <a:t>Laboratory</a:t>
            </a:r>
            <a:r>
              <a:rPr lang="en-US" sz="2400" b="1" spc="-80" dirty="0" smtClean="0">
                <a:latin typeface="Times New Roman"/>
                <a:cs typeface="Times New Roman"/>
              </a:rPr>
              <a:t> </a:t>
            </a:r>
            <a:r>
              <a:rPr lang="en-US" sz="2400" b="1" spc="-20" dirty="0" smtClean="0">
                <a:latin typeface="Times New Roman"/>
                <a:cs typeface="Times New Roman"/>
              </a:rPr>
              <a:t>findings: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297180" marR="300990" indent="-48260" algn="just">
              <a:lnSpc>
                <a:spcPct val="150000"/>
              </a:lnSpc>
              <a:spcBef>
                <a:spcPts val="805"/>
              </a:spcBef>
              <a:tabLst>
                <a:tab pos="5161915" algn="l"/>
              </a:tabLst>
            </a:pPr>
            <a:r>
              <a:rPr lang="en-US" sz="2800" spc="-135" dirty="0" smtClean="0">
                <a:latin typeface="Times New Roman"/>
                <a:cs typeface="Times New Roman"/>
              </a:rPr>
              <a:t>D</a:t>
            </a:r>
            <a:r>
              <a:rPr lang="en-US" sz="2800" spc="-145" dirty="0" smtClean="0">
                <a:latin typeface="Times New Roman"/>
                <a:cs typeface="Times New Roman"/>
              </a:rPr>
              <a:t>isc</a:t>
            </a:r>
            <a:r>
              <a:rPr lang="en-US" sz="2800" spc="-100" dirty="0" smtClean="0">
                <a:latin typeface="Times New Roman"/>
                <a:cs typeface="Times New Roman"/>
              </a:rPr>
              <a:t>o</a:t>
            </a:r>
            <a:r>
              <a:rPr lang="en-US" sz="2800" spc="-145" dirty="0" smtClean="0">
                <a:latin typeface="Times New Roman"/>
                <a:cs typeface="Times New Roman"/>
              </a:rPr>
              <a:t>ve</a:t>
            </a:r>
            <a:r>
              <a:rPr lang="en-US" sz="2800" spc="20" dirty="0" smtClean="0">
                <a:latin typeface="Times New Roman"/>
                <a:cs typeface="Times New Roman"/>
              </a:rPr>
              <a:t>r</a:t>
            </a:r>
            <a:r>
              <a:rPr lang="en-US" sz="2800" spc="-195" dirty="0" smtClean="0">
                <a:latin typeface="Times New Roman"/>
                <a:cs typeface="Times New Roman"/>
              </a:rPr>
              <a:t>y</a:t>
            </a:r>
            <a:r>
              <a:rPr lang="en-US" sz="2800" spc="-65" dirty="0" smtClean="0">
                <a:latin typeface="Times New Roman"/>
                <a:cs typeface="Times New Roman"/>
              </a:rPr>
              <a:t> </a:t>
            </a:r>
            <a:r>
              <a:rPr lang="en-US" sz="2800" spc="-105" dirty="0" smtClean="0">
                <a:latin typeface="Times New Roman"/>
                <a:cs typeface="Times New Roman"/>
              </a:rPr>
              <a:t>o</a:t>
            </a:r>
            <a:r>
              <a:rPr lang="en-US" sz="2800" spc="-170" dirty="0" smtClean="0">
                <a:latin typeface="Times New Roman"/>
                <a:cs typeface="Times New Roman"/>
              </a:rPr>
              <a:t>f</a:t>
            </a:r>
            <a:r>
              <a:rPr lang="en-US" sz="2800" spc="-35" dirty="0" smtClean="0">
                <a:latin typeface="Times New Roman"/>
                <a:cs typeface="Times New Roman"/>
              </a:rPr>
              <a:t> </a:t>
            </a:r>
            <a:r>
              <a:rPr lang="en-US" sz="2800" spc="-140" dirty="0" smtClean="0">
                <a:latin typeface="Times New Roman"/>
                <a:cs typeface="Times New Roman"/>
              </a:rPr>
              <a:t>c</a:t>
            </a:r>
            <a:r>
              <a:rPr lang="en-US" sz="2800" spc="-145" dirty="0" smtClean="0">
                <a:latin typeface="Times New Roman"/>
                <a:cs typeface="Times New Roman"/>
              </a:rPr>
              <a:t>h</a:t>
            </a:r>
            <a:r>
              <a:rPr lang="en-US" sz="2800" spc="-85" dirty="0" smtClean="0">
                <a:latin typeface="Times New Roman"/>
                <a:cs typeface="Times New Roman"/>
              </a:rPr>
              <a:t>ar</a:t>
            </a:r>
            <a:r>
              <a:rPr lang="en-US" sz="2800" spc="-165" dirty="0" smtClean="0">
                <a:latin typeface="Times New Roman"/>
                <a:cs typeface="Times New Roman"/>
              </a:rPr>
              <a:t>a</a:t>
            </a:r>
            <a:r>
              <a:rPr lang="en-US" sz="2800" spc="-160" dirty="0" smtClean="0">
                <a:latin typeface="Times New Roman"/>
                <a:cs typeface="Times New Roman"/>
              </a:rPr>
              <a:t>c</a:t>
            </a:r>
            <a:r>
              <a:rPr lang="en-US" sz="2800" spc="-35" dirty="0" smtClean="0">
                <a:latin typeface="Times New Roman"/>
                <a:cs typeface="Times New Roman"/>
              </a:rPr>
              <a:t>te</a:t>
            </a:r>
            <a:r>
              <a:rPr lang="en-US" sz="2800" spc="30" dirty="0" smtClean="0">
                <a:latin typeface="Times New Roman"/>
                <a:cs typeface="Times New Roman"/>
              </a:rPr>
              <a:t>r</a:t>
            </a:r>
            <a:r>
              <a:rPr lang="en-US" sz="2800" spc="-95" dirty="0" smtClean="0">
                <a:latin typeface="Times New Roman"/>
                <a:cs typeface="Times New Roman"/>
              </a:rPr>
              <a:t>isti</a:t>
            </a:r>
            <a:r>
              <a:rPr lang="en-US" sz="2800" spc="-140" dirty="0" smtClean="0">
                <a:latin typeface="Times New Roman"/>
                <a:cs typeface="Times New Roman"/>
              </a:rPr>
              <a:t>c</a:t>
            </a:r>
            <a:r>
              <a:rPr lang="en-US" sz="2800" spc="-55" dirty="0" smtClean="0">
                <a:latin typeface="Times New Roman"/>
                <a:cs typeface="Times New Roman"/>
              </a:rPr>
              <a:t> </a:t>
            </a:r>
            <a:r>
              <a:rPr lang="en-US" sz="2800" spc="-85" dirty="0" smtClean="0">
                <a:latin typeface="Times New Roman"/>
                <a:cs typeface="Times New Roman"/>
              </a:rPr>
              <a:t>e</a:t>
            </a:r>
            <a:r>
              <a:rPr lang="en-US" sz="2800" spc="-200" dirty="0" smtClean="0">
                <a:latin typeface="Times New Roman"/>
                <a:cs typeface="Times New Roman"/>
              </a:rPr>
              <a:t>g</a:t>
            </a:r>
            <a:r>
              <a:rPr lang="en-US" sz="2800" spc="-204" dirty="0" smtClean="0">
                <a:latin typeface="Times New Roman"/>
                <a:cs typeface="Times New Roman"/>
              </a:rPr>
              <a:t>g</a:t>
            </a:r>
            <a:r>
              <a:rPr lang="en-US" sz="2800" spc="-180" dirty="0" smtClean="0">
                <a:latin typeface="Times New Roman"/>
                <a:cs typeface="Times New Roman"/>
              </a:rPr>
              <a:t>s</a:t>
            </a:r>
            <a:r>
              <a:rPr lang="en-US" sz="2800" spc="-65" dirty="0" smtClean="0">
                <a:latin typeface="Times New Roman"/>
                <a:cs typeface="Times New Roman"/>
              </a:rPr>
              <a:t> </a:t>
            </a:r>
            <a:r>
              <a:rPr lang="en-US" sz="2800" spc="-105" dirty="0" smtClean="0">
                <a:latin typeface="Times New Roman"/>
                <a:cs typeface="Times New Roman"/>
              </a:rPr>
              <a:t>in</a:t>
            </a:r>
            <a:r>
              <a:rPr lang="en-US" sz="2800" spc="-60" dirty="0" smtClean="0">
                <a:latin typeface="Times New Roman"/>
                <a:cs typeface="Times New Roman"/>
              </a:rPr>
              <a:t> </a:t>
            </a:r>
            <a:r>
              <a:rPr lang="en-US" sz="2800" spc="-170" dirty="0" smtClean="0">
                <a:latin typeface="Times New Roman"/>
                <a:cs typeface="Times New Roman"/>
              </a:rPr>
              <a:t>f</a:t>
            </a:r>
            <a:r>
              <a:rPr lang="en-US" sz="2800" spc="-85" dirty="0" smtClean="0">
                <a:latin typeface="Times New Roman"/>
                <a:cs typeface="Times New Roman"/>
              </a:rPr>
              <a:t>e</a:t>
            </a:r>
            <a:r>
              <a:rPr lang="en-US" sz="2800" spc="-145" dirty="0" smtClean="0">
                <a:latin typeface="Times New Roman"/>
                <a:cs typeface="Times New Roman"/>
              </a:rPr>
              <a:t>c</a:t>
            </a:r>
            <a:r>
              <a:rPr lang="en-US" sz="2800" spc="-85" dirty="0" smtClean="0">
                <a:latin typeface="Times New Roman"/>
                <a:cs typeface="Times New Roman"/>
              </a:rPr>
              <a:t>e</a:t>
            </a:r>
            <a:r>
              <a:rPr lang="en-US" sz="2800" spc="-180" dirty="0" smtClean="0">
                <a:latin typeface="Times New Roman"/>
                <a:cs typeface="Times New Roman"/>
              </a:rPr>
              <a:t>s</a:t>
            </a:r>
            <a:r>
              <a:rPr lang="en-US" sz="2800" spc="-65" dirty="0" smtClean="0">
                <a:latin typeface="Times New Roman"/>
                <a:cs typeface="Times New Roman"/>
              </a:rPr>
              <a:t> </a:t>
            </a:r>
            <a:r>
              <a:rPr lang="en-US" sz="2800" spc="-105" dirty="0" smtClean="0">
                <a:latin typeface="Times New Roman"/>
                <a:cs typeface="Times New Roman"/>
              </a:rPr>
              <a:t>o</a:t>
            </a:r>
            <a:r>
              <a:rPr lang="en-US" sz="2800" spc="25" dirty="0" smtClean="0">
                <a:latin typeface="Times New Roman"/>
                <a:cs typeface="Times New Roman"/>
              </a:rPr>
              <a:t>r</a:t>
            </a:r>
            <a:r>
              <a:rPr lang="en-US" sz="2800" spc="-65" dirty="0" smtClean="0">
                <a:latin typeface="Times New Roman"/>
                <a:cs typeface="Times New Roman"/>
              </a:rPr>
              <a:t> </a:t>
            </a:r>
            <a:r>
              <a:rPr lang="en-US" sz="2800" spc="-120" dirty="0" smtClean="0">
                <a:latin typeface="Times New Roman"/>
                <a:cs typeface="Times New Roman"/>
              </a:rPr>
              <a:t>b</a:t>
            </a:r>
            <a:r>
              <a:rPr lang="en-US" sz="2800" spc="-195" dirty="0" smtClean="0">
                <a:latin typeface="Times New Roman"/>
                <a:cs typeface="Times New Roman"/>
              </a:rPr>
              <a:t>y </a:t>
            </a:r>
            <a:r>
              <a:rPr lang="en-US" sz="2800" spc="-100" dirty="0" smtClean="0">
                <a:latin typeface="Times New Roman"/>
                <a:cs typeface="Times New Roman"/>
              </a:rPr>
              <a:t>du</a:t>
            </a:r>
            <a:r>
              <a:rPr lang="en-US" sz="2800" spc="-105" dirty="0" smtClean="0">
                <a:latin typeface="Times New Roman"/>
                <a:cs typeface="Times New Roman"/>
              </a:rPr>
              <a:t>o</a:t>
            </a:r>
            <a:r>
              <a:rPr lang="en-US" sz="2800" spc="-100" dirty="0" smtClean="0">
                <a:latin typeface="Times New Roman"/>
                <a:cs typeface="Times New Roman"/>
              </a:rPr>
              <a:t>d</a:t>
            </a:r>
            <a:r>
              <a:rPr lang="en-US" sz="2800" spc="-85" dirty="0" smtClean="0">
                <a:latin typeface="Times New Roman"/>
                <a:cs typeface="Times New Roman"/>
              </a:rPr>
              <a:t>e</a:t>
            </a:r>
            <a:r>
              <a:rPr lang="en-US" sz="2800" spc="-105" dirty="0" smtClean="0">
                <a:latin typeface="Times New Roman"/>
                <a:cs typeface="Times New Roman"/>
              </a:rPr>
              <a:t>n</a:t>
            </a:r>
            <a:r>
              <a:rPr lang="en-US" sz="2800" spc="-170" dirty="0" smtClean="0">
                <a:latin typeface="Times New Roman"/>
                <a:cs typeface="Times New Roman"/>
              </a:rPr>
              <a:t>a</a:t>
            </a:r>
            <a:r>
              <a:rPr lang="en-US" sz="2800" spc="-105" dirty="0" smtClean="0">
                <a:latin typeface="Times New Roman"/>
                <a:cs typeface="Times New Roman"/>
              </a:rPr>
              <a:t>l</a:t>
            </a:r>
            <a:r>
              <a:rPr lang="en-US" sz="2800" spc="-65" dirty="0" smtClean="0">
                <a:latin typeface="Times New Roman"/>
                <a:cs typeface="Times New Roman"/>
              </a:rPr>
              <a:t> </a:t>
            </a:r>
            <a:r>
              <a:rPr lang="en-US" sz="2800" spc="-150" dirty="0" smtClean="0">
                <a:latin typeface="Times New Roman"/>
                <a:cs typeface="Times New Roman"/>
              </a:rPr>
              <a:t>as</a:t>
            </a:r>
            <a:r>
              <a:rPr lang="en-US" sz="2800" spc="-170" dirty="0" smtClean="0">
                <a:latin typeface="Times New Roman"/>
                <a:cs typeface="Times New Roman"/>
              </a:rPr>
              <a:t>p</a:t>
            </a:r>
            <a:r>
              <a:rPr lang="en-US" sz="2800" spc="-125" dirty="0" smtClean="0">
                <a:latin typeface="Times New Roman"/>
                <a:cs typeface="Times New Roman"/>
              </a:rPr>
              <a:t>i</a:t>
            </a:r>
            <a:r>
              <a:rPr lang="en-US" sz="2800" spc="30" dirty="0" smtClean="0">
                <a:latin typeface="Times New Roman"/>
                <a:cs typeface="Times New Roman"/>
              </a:rPr>
              <a:t>r</a:t>
            </a:r>
            <a:r>
              <a:rPr lang="en-US" sz="2800" spc="-100" dirty="0" smtClean="0">
                <a:latin typeface="Times New Roman"/>
                <a:cs typeface="Times New Roman"/>
              </a:rPr>
              <a:t>at</a:t>
            </a:r>
            <a:r>
              <a:rPr lang="en-US" sz="2800" spc="-85" dirty="0" smtClean="0">
                <a:latin typeface="Times New Roman"/>
                <a:cs typeface="Times New Roman"/>
              </a:rPr>
              <a:t>i</a:t>
            </a:r>
            <a:r>
              <a:rPr lang="en-US" sz="2800" spc="-75" dirty="0" smtClean="0">
                <a:latin typeface="Times New Roman"/>
                <a:cs typeface="Times New Roman"/>
              </a:rPr>
              <a:t>on  </a:t>
            </a:r>
            <a:r>
              <a:rPr lang="en-US" sz="2800" spc="-140" dirty="0" smtClean="0">
                <a:latin typeface="Times New Roman"/>
                <a:cs typeface="Times New Roman"/>
              </a:rPr>
              <a:t>c</a:t>
            </a:r>
            <a:r>
              <a:rPr lang="en-US" sz="2800" spc="-100" dirty="0" smtClean="0">
                <a:latin typeface="Times New Roman"/>
                <a:cs typeface="Times New Roman"/>
              </a:rPr>
              <a:t>o</a:t>
            </a:r>
            <a:r>
              <a:rPr lang="en-US" sz="2800" spc="-145" dirty="0" smtClean="0">
                <a:latin typeface="Times New Roman"/>
                <a:cs typeface="Times New Roman"/>
              </a:rPr>
              <a:t>m</a:t>
            </a:r>
            <a:r>
              <a:rPr lang="en-US" sz="2800" spc="-90" dirty="0" smtClean="0">
                <a:latin typeface="Times New Roman"/>
                <a:cs typeface="Times New Roman"/>
              </a:rPr>
              <a:t>e</a:t>
            </a:r>
            <a:r>
              <a:rPr lang="en-US" sz="2800" spc="-55" dirty="0" smtClean="0">
                <a:latin typeface="Times New Roman"/>
                <a:cs typeface="Times New Roman"/>
              </a:rPr>
              <a:t> </a:t>
            </a:r>
            <a:r>
              <a:rPr lang="en-US" sz="2800" spc="-30" dirty="0" smtClean="0">
                <a:latin typeface="Times New Roman"/>
                <a:cs typeface="Times New Roman"/>
              </a:rPr>
              <a:t>t</a:t>
            </a:r>
            <a:r>
              <a:rPr lang="en-US" sz="2800" spc="-45" dirty="0" smtClean="0">
                <a:latin typeface="Times New Roman"/>
                <a:cs typeface="Times New Roman"/>
              </a:rPr>
              <a:t>o</a:t>
            </a:r>
            <a:r>
              <a:rPr lang="en-US" sz="2800" spc="-65" dirty="0" smtClean="0">
                <a:latin typeface="Times New Roman"/>
                <a:cs typeface="Times New Roman"/>
              </a:rPr>
              <a:t> </a:t>
            </a:r>
            <a:r>
              <a:rPr lang="en-US" sz="2800" spc="-165" dirty="0" smtClean="0">
                <a:latin typeface="Times New Roman"/>
                <a:cs typeface="Times New Roman"/>
              </a:rPr>
              <a:t>a</a:t>
            </a:r>
            <a:r>
              <a:rPr lang="en-US" sz="2800" spc="-160" dirty="0" smtClean="0">
                <a:latin typeface="Times New Roman"/>
                <a:cs typeface="Times New Roman"/>
              </a:rPr>
              <a:t>c</a:t>
            </a:r>
            <a:r>
              <a:rPr lang="en-US" sz="2800" spc="-140" dirty="0" smtClean="0">
                <a:latin typeface="Times New Roman"/>
                <a:cs typeface="Times New Roman"/>
              </a:rPr>
              <a:t>c</a:t>
            </a:r>
            <a:r>
              <a:rPr lang="en-US" sz="2800" spc="-105" dirty="0" smtClean="0">
                <a:latin typeface="Times New Roman"/>
                <a:cs typeface="Times New Roman"/>
              </a:rPr>
              <a:t>u</a:t>
            </a:r>
            <a:r>
              <a:rPr lang="en-US" sz="2800" spc="20" dirty="0" smtClean="0">
                <a:latin typeface="Times New Roman"/>
                <a:cs typeface="Times New Roman"/>
              </a:rPr>
              <a:t>r</a:t>
            </a:r>
            <a:r>
              <a:rPr lang="en-US" sz="2800" spc="-100" dirty="0" smtClean="0">
                <a:latin typeface="Times New Roman"/>
                <a:cs typeface="Times New Roman"/>
              </a:rPr>
              <a:t>a</a:t>
            </a:r>
            <a:r>
              <a:rPr lang="en-US" sz="2800" spc="-55" dirty="0" smtClean="0">
                <a:latin typeface="Times New Roman"/>
                <a:cs typeface="Times New Roman"/>
              </a:rPr>
              <a:t>t</a:t>
            </a:r>
            <a:r>
              <a:rPr lang="en-US" sz="2800" spc="-90" dirty="0" smtClean="0">
                <a:latin typeface="Times New Roman"/>
                <a:cs typeface="Times New Roman"/>
              </a:rPr>
              <a:t>e</a:t>
            </a:r>
            <a:r>
              <a:rPr lang="en-US" sz="2800" spc="-65" dirty="0" smtClean="0">
                <a:latin typeface="Times New Roman"/>
                <a:cs typeface="Times New Roman"/>
              </a:rPr>
              <a:t> </a:t>
            </a:r>
            <a:r>
              <a:rPr lang="en-US" sz="2800" spc="-105" dirty="0" smtClean="0">
                <a:latin typeface="Times New Roman"/>
                <a:cs typeface="Times New Roman"/>
              </a:rPr>
              <a:t>d</a:t>
            </a:r>
            <a:r>
              <a:rPr lang="en-US" sz="2800" spc="-150" dirty="0" smtClean="0">
                <a:latin typeface="Times New Roman"/>
                <a:cs typeface="Times New Roman"/>
              </a:rPr>
              <a:t>iagn</a:t>
            </a:r>
            <a:r>
              <a:rPr lang="en-US" sz="2800" spc="-105" dirty="0" smtClean="0">
                <a:latin typeface="Times New Roman"/>
                <a:cs typeface="Times New Roman"/>
              </a:rPr>
              <a:t>o</a:t>
            </a:r>
            <a:r>
              <a:rPr lang="en-US" sz="2800" spc="-160" dirty="0" smtClean="0">
                <a:latin typeface="Times New Roman"/>
                <a:cs typeface="Times New Roman"/>
              </a:rPr>
              <a:t>sis</a:t>
            </a:r>
          </a:p>
          <a:p>
            <a:pPr marL="306705" indent="-281305">
              <a:lnSpc>
                <a:spcPct val="100000"/>
              </a:lnSpc>
              <a:spcBef>
                <a:spcPts val="1040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06705" algn="l"/>
              </a:tabLst>
            </a:pPr>
            <a:r>
              <a:rPr lang="en-US" sz="2800" b="1" spc="-265" dirty="0" smtClean="0">
                <a:latin typeface="Times New Roman"/>
                <a:cs typeface="Times New Roman"/>
              </a:rPr>
              <a:t>E</a:t>
            </a:r>
            <a:r>
              <a:rPr lang="en-US" sz="2800" b="1" spc="-229" dirty="0" smtClean="0">
                <a:latin typeface="Times New Roman"/>
                <a:cs typeface="Times New Roman"/>
              </a:rPr>
              <a:t>gg</a:t>
            </a:r>
            <a:r>
              <a:rPr lang="en-US" sz="2800" b="1" spc="-200" dirty="0" smtClean="0">
                <a:latin typeface="Times New Roman"/>
                <a:cs typeface="Times New Roman"/>
              </a:rPr>
              <a:t>s</a:t>
            </a:r>
            <a:r>
              <a:rPr lang="en-US" sz="2800" b="1" spc="-70" dirty="0" smtClean="0">
                <a:latin typeface="Times New Roman"/>
                <a:cs typeface="Times New Roman"/>
              </a:rPr>
              <a:t> </a:t>
            </a:r>
            <a:r>
              <a:rPr lang="en-US" sz="2800" b="1" spc="-100" dirty="0" smtClean="0">
                <a:latin typeface="Times New Roman"/>
                <a:cs typeface="Times New Roman"/>
              </a:rPr>
              <a:t>e</a:t>
            </a:r>
            <a:r>
              <a:rPr lang="en-US" sz="2800" b="1" spc="-170" dirty="0" smtClean="0">
                <a:latin typeface="Times New Roman"/>
                <a:cs typeface="Times New Roman"/>
              </a:rPr>
              <a:t>x</a:t>
            </a:r>
            <a:r>
              <a:rPr lang="en-US" sz="2800" b="1" spc="-160" dirty="0" smtClean="0">
                <a:latin typeface="Times New Roman"/>
                <a:cs typeface="Times New Roman"/>
              </a:rPr>
              <a:t>a</a:t>
            </a:r>
            <a:r>
              <a:rPr lang="en-US" sz="2800" b="1" spc="-150" dirty="0" smtClean="0">
                <a:latin typeface="Times New Roman"/>
                <a:cs typeface="Times New Roman"/>
              </a:rPr>
              <a:t>m</a:t>
            </a:r>
            <a:r>
              <a:rPr lang="en-US" sz="2800" b="1" spc="-140" dirty="0" smtClean="0">
                <a:latin typeface="Times New Roman"/>
                <a:cs typeface="Times New Roman"/>
              </a:rPr>
              <a:t>i</a:t>
            </a:r>
            <a:r>
              <a:rPr lang="en-US" sz="2800" b="1" spc="-105" dirty="0" smtClean="0">
                <a:latin typeface="Times New Roman"/>
                <a:cs typeface="Times New Roman"/>
              </a:rPr>
              <a:t>nati</a:t>
            </a:r>
            <a:r>
              <a:rPr lang="en-US" sz="2800" b="1" spc="-125" dirty="0" smtClean="0">
                <a:latin typeface="Times New Roman"/>
                <a:cs typeface="Times New Roman"/>
              </a:rPr>
              <a:t>o</a:t>
            </a:r>
            <a:r>
              <a:rPr lang="en-US" sz="2800" b="1" spc="-40" dirty="0" smtClean="0">
                <a:latin typeface="Times New Roman"/>
                <a:cs typeface="Times New Roman"/>
              </a:rPr>
              <a:t>n</a:t>
            </a:r>
            <a:r>
              <a:rPr lang="en-US" sz="2800" spc="-40" dirty="0" smtClean="0">
                <a:latin typeface="Times New Roman"/>
                <a:cs typeface="Times New Roman"/>
              </a:rPr>
              <a:t>: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248285">
              <a:lnSpc>
                <a:spcPct val="100000"/>
              </a:lnSpc>
              <a:spcBef>
                <a:spcPts val="1030"/>
              </a:spcBef>
            </a:pPr>
            <a:r>
              <a:rPr lang="en-US" sz="2800" spc="-200" dirty="0" smtClean="0">
                <a:latin typeface="Times New Roman"/>
                <a:cs typeface="Times New Roman"/>
              </a:rPr>
              <a:t>s</a:t>
            </a:r>
            <a:r>
              <a:rPr lang="en-US" sz="2800" spc="-130" dirty="0" smtClean="0">
                <a:latin typeface="Times New Roman"/>
                <a:cs typeface="Times New Roman"/>
              </a:rPr>
              <a:t>i</a:t>
            </a:r>
            <a:r>
              <a:rPr lang="en-US" sz="2800" spc="-155" dirty="0" smtClean="0">
                <a:latin typeface="Times New Roman"/>
                <a:cs typeface="Times New Roman"/>
              </a:rPr>
              <a:t>mp</a:t>
            </a:r>
            <a:r>
              <a:rPr lang="en-US" sz="2800" spc="-75" dirty="0" smtClean="0">
                <a:latin typeface="Times New Roman"/>
                <a:cs typeface="Times New Roman"/>
              </a:rPr>
              <a:t>l</a:t>
            </a:r>
            <a:r>
              <a:rPr lang="en-US" sz="2800" spc="-100" dirty="0" smtClean="0">
                <a:latin typeface="Times New Roman"/>
                <a:cs typeface="Times New Roman"/>
              </a:rPr>
              <a:t>e</a:t>
            </a:r>
            <a:r>
              <a:rPr lang="en-US" sz="2800" spc="-60" dirty="0" smtClean="0">
                <a:latin typeface="Times New Roman"/>
                <a:cs typeface="Times New Roman"/>
              </a:rPr>
              <a:t> </a:t>
            </a:r>
            <a:r>
              <a:rPr lang="en-US" sz="2800" spc="-170" dirty="0" smtClean="0">
                <a:latin typeface="Times New Roman"/>
                <a:cs typeface="Times New Roman"/>
              </a:rPr>
              <a:t>sm</a:t>
            </a:r>
            <a:r>
              <a:rPr lang="en-US" sz="2800" spc="-125" dirty="0" smtClean="0">
                <a:latin typeface="Times New Roman"/>
                <a:cs typeface="Times New Roman"/>
              </a:rPr>
              <a:t>e</a:t>
            </a:r>
            <a:r>
              <a:rPr lang="en-US" sz="2800" spc="-110" dirty="0" smtClean="0">
                <a:latin typeface="Times New Roman"/>
                <a:cs typeface="Times New Roman"/>
              </a:rPr>
              <a:t>a</a:t>
            </a:r>
            <a:r>
              <a:rPr lang="en-US" sz="2800" spc="-80" dirty="0" smtClean="0">
                <a:latin typeface="Times New Roman"/>
                <a:cs typeface="Times New Roman"/>
              </a:rPr>
              <a:t>r</a:t>
            </a:r>
            <a:r>
              <a:rPr lang="en-US" sz="2800" spc="-65" dirty="0" smtClean="0">
                <a:latin typeface="Times New Roman"/>
                <a:cs typeface="Times New Roman"/>
              </a:rPr>
              <a:t> </a:t>
            </a:r>
            <a:r>
              <a:rPr lang="en-US" sz="2800" spc="-200" dirty="0" smtClean="0">
                <a:latin typeface="Times New Roman"/>
                <a:cs typeface="Times New Roman"/>
              </a:rPr>
              <a:t>f</a:t>
            </a:r>
            <a:r>
              <a:rPr lang="en-US" sz="2800" spc="-100" dirty="0" smtClean="0">
                <a:latin typeface="Times New Roman"/>
                <a:cs typeface="Times New Roman"/>
              </a:rPr>
              <a:t>e</a:t>
            </a:r>
            <a:r>
              <a:rPr lang="en-US" sz="2800" spc="-135" dirty="0" smtClean="0">
                <a:latin typeface="Times New Roman"/>
                <a:cs typeface="Times New Roman"/>
              </a:rPr>
              <a:t>c</a:t>
            </a:r>
            <a:r>
              <a:rPr lang="en-US" sz="2800" spc="-130" dirty="0" smtClean="0">
                <a:latin typeface="Times New Roman"/>
                <a:cs typeface="Times New Roman"/>
              </a:rPr>
              <a:t>e</a:t>
            </a:r>
            <a:r>
              <a:rPr lang="en-US" sz="2800" spc="-200" dirty="0" smtClean="0">
                <a:latin typeface="Times New Roman"/>
                <a:cs typeface="Times New Roman"/>
              </a:rPr>
              <a:t>s</a:t>
            </a:r>
            <a:r>
              <a:rPr lang="en-US" sz="2800" spc="-70" dirty="0" smtClean="0">
                <a:latin typeface="Times New Roman"/>
                <a:cs typeface="Times New Roman"/>
              </a:rPr>
              <a:t> </a:t>
            </a:r>
            <a:r>
              <a:rPr lang="en-US" sz="2800" spc="-40" dirty="0" smtClean="0">
                <a:latin typeface="Times New Roman"/>
                <a:cs typeface="Times New Roman"/>
              </a:rPr>
              <a:t>t</a:t>
            </a:r>
            <a:r>
              <a:rPr lang="en-US" sz="2800" spc="-50" dirty="0" smtClean="0">
                <a:latin typeface="Times New Roman"/>
                <a:cs typeface="Times New Roman"/>
              </a:rPr>
              <a:t>o</a:t>
            </a:r>
            <a:r>
              <a:rPr lang="en-US" sz="2800" spc="-70" dirty="0" smtClean="0">
                <a:latin typeface="Times New Roman"/>
                <a:cs typeface="Times New Roman"/>
              </a:rPr>
              <a:t> </a:t>
            </a:r>
            <a:r>
              <a:rPr lang="en-US" sz="2800" spc="-200" dirty="0" smtClean="0">
                <a:latin typeface="Times New Roman"/>
                <a:cs typeface="Times New Roman"/>
              </a:rPr>
              <a:t>f</a:t>
            </a:r>
            <a:r>
              <a:rPr lang="en-US" sz="2800" spc="-130" dirty="0" smtClean="0">
                <a:latin typeface="Times New Roman"/>
                <a:cs typeface="Times New Roman"/>
              </a:rPr>
              <a:t>i</a:t>
            </a:r>
            <a:r>
              <a:rPr lang="en-US" sz="2800" spc="-125" dirty="0" smtClean="0">
                <a:latin typeface="Times New Roman"/>
                <a:cs typeface="Times New Roman"/>
              </a:rPr>
              <a:t>n</a:t>
            </a:r>
            <a:r>
              <a:rPr lang="en-US" sz="2800" spc="-110" dirty="0" smtClean="0">
                <a:latin typeface="Times New Roman"/>
                <a:cs typeface="Times New Roman"/>
              </a:rPr>
              <a:t>d</a:t>
            </a:r>
            <a:r>
              <a:rPr lang="en-US" sz="2800" spc="-65" dirty="0" smtClean="0">
                <a:latin typeface="Times New Roman"/>
                <a:cs typeface="Times New Roman"/>
              </a:rPr>
              <a:t> </a:t>
            </a:r>
            <a:r>
              <a:rPr lang="en-US" sz="2800" spc="-100" dirty="0" smtClean="0">
                <a:latin typeface="Times New Roman"/>
                <a:cs typeface="Times New Roman"/>
              </a:rPr>
              <a:t>e</a:t>
            </a:r>
            <a:r>
              <a:rPr lang="en-US" sz="2800" spc="-229" dirty="0" smtClean="0">
                <a:latin typeface="Times New Roman"/>
                <a:cs typeface="Times New Roman"/>
              </a:rPr>
              <a:t>gg</a:t>
            </a:r>
            <a:r>
              <a:rPr lang="en-US" sz="2800" spc="-200" dirty="0" smtClean="0">
                <a:latin typeface="Times New Roman"/>
                <a:cs typeface="Times New Roman"/>
              </a:rPr>
              <a:t>s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248285" marR="17780">
              <a:lnSpc>
                <a:spcPct val="133300"/>
              </a:lnSpc>
            </a:pPr>
            <a:r>
              <a:rPr lang="en-US" sz="2800" spc="-135" dirty="0" smtClean="0">
                <a:latin typeface="Times New Roman"/>
                <a:cs typeface="Times New Roman"/>
              </a:rPr>
              <a:t>Stool</a:t>
            </a:r>
            <a:r>
              <a:rPr lang="en-US" sz="2800" spc="-70" dirty="0" smtClean="0">
                <a:latin typeface="Times New Roman"/>
                <a:cs typeface="Times New Roman"/>
              </a:rPr>
              <a:t> </a:t>
            </a:r>
            <a:r>
              <a:rPr lang="en-US" sz="2800" spc="-95" dirty="0" smtClean="0">
                <a:latin typeface="Times New Roman"/>
                <a:cs typeface="Times New Roman"/>
              </a:rPr>
              <a:t>concentration</a:t>
            </a:r>
            <a:r>
              <a:rPr lang="en-US" sz="2800" spc="-60" dirty="0" smtClean="0">
                <a:latin typeface="Times New Roman"/>
                <a:cs typeface="Times New Roman"/>
              </a:rPr>
              <a:t> </a:t>
            </a:r>
            <a:r>
              <a:rPr lang="en-US" sz="2800" spc="-110" dirty="0" smtClean="0">
                <a:latin typeface="Times New Roman"/>
                <a:cs typeface="Times New Roman"/>
              </a:rPr>
              <a:t>technique</a:t>
            </a:r>
            <a:r>
              <a:rPr lang="en-US" sz="2800" spc="-60" dirty="0" smtClean="0">
                <a:latin typeface="Times New Roman"/>
                <a:cs typeface="Times New Roman"/>
              </a:rPr>
              <a:t> </a:t>
            </a:r>
            <a:r>
              <a:rPr lang="en-US" sz="2800" spc="-195" dirty="0" smtClean="0">
                <a:latin typeface="Times New Roman"/>
                <a:cs typeface="Times New Roman"/>
              </a:rPr>
              <a:t>may</a:t>
            </a:r>
            <a:r>
              <a:rPr lang="en-US" sz="2800" spc="-65" dirty="0" smtClean="0">
                <a:latin typeface="Times New Roman"/>
                <a:cs typeface="Times New Roman"/>
              </a:rPr>
              <a:t> </a:t>
            </a:r>
            <a:r>
              <a:rPr lang="en-US" sz="2800" spc="-125" dirty="0" smtClean="0">
                <a:latin typeface="Times New Roman"/>
                <a:cs typeface="Times New Roman"/>
              </a:rPr>
              <a:t>increase</a:t>
            </a:r>
            <a:r>
              <a:rPr lang="en-US" sz="2800" spc="-65" dirty="0" smtClean="0">
                <a:latin typeface="Times New Roman"/>
                <a:cs typeface="Times New Roman"/>
              </a:rPr>
              <a:t> </a:t>
            </a:r>
            <a:r>
              <a:rPr lang="en-US" sz="2800" spc="-85" dirty="0" smtClean="0">
                <a:latin typeface="Times New Roman"/>
                <a:cs typeface="Times New Roman"/>
              </a:rPr>
              <a:t>the</a:t>
            </a:r>
            <a:r>
              <a:rPr lang="en-US" sz="2800" spc="-55" dirty="0" smtClean="0">
                <a:latin typeface="Times New Roman"/>
                <a:cs typeface="Times New Roman"/>
              </a:rPr>
              <a:t> </a:t>
            </a:r>
            <a:r>
              <a:rPr lang="en-US" sz="2800" spc="-125" dirty="0" smtClean="0">
                <a:latin typeface="Times New Roman"/>
                <a:cs typeface="Times New Roman"/>
              </a:rPr>
              <a:t>positive</a:t>
            </a:r>
            <a:r>
              <a:rPr lang="en-US" sz="2800" spc="-65" dirty="0" smtClean="0">
                <a:latin typeface="Times New Roman"/>
                <a:cs typeface="Times New Roman"/>
              </a:rPr>
              <a:t> rate </a:t>
            </a:r>
            <a:r>
              <a:rPr lang="en-US" sz="2800" spc="-635" dirty="0" smtClean="0">
                <a:latin typeface="Times New Roman"/>
                <a:cs typeface="Times New Roman"/>
              </a:rPr>
              <a:t> </a:t>
            </a:r>
            <a:r>
              <a:rPr lang="en-US" sz="2800" b="1" spc="-125" dirty="0" smtClean="0">
                <a:latin typeface="Times New Roman"/>
                <a:cs typeface="Times New Roman"/>
              </a:rPr>
              <a:t>Duodenal</a:t>
            </a:r>
            <a:r>
              <a:rPr lang="en-US" sz="2800" b="1" spc="-70" dirty="0" smtClean="0">
                <a:latin typeface="Times New Roman"/>
                <a:cs typeface="Times New Roman"/>
              </a:rPr>
              <a:t> </a:t>
            </a:r>
            <a:r>
              <a:rPr lang="en-US" sz="2800" b="1" spc="-105" dirty="0" smtClean="0">
                <a:latin typeface="Times New Roman"/>
                <a:cs typeface="Times New Roman"/>
              </a:rPr>
              <a:t>aspiration</a:t>
            </a:r>
            <a:r>
              <a:rPr lang="en-US" sz="2800" spc="-105" dirty="0" smtClean="0">
                <a:latin typeface="Times New Roman"/>
                <a:cs typeface="Times New Roman"/>
              </a:rPr>
              <a:t>:</a:t>
            </a:r>
            <a:r>
              <a:rPr lang="en-US" sz="2800" spc="-65" dirty="0" smtClean="0">
                <a:latin typeface="Times New Roman"/>
                <a:cs typeface="Times New Roman"/>
              </a:rPr>
              <a:t> </a:t>
            </a:r>
            <a:r>
              <a:rPr lang="en-US" sz="2800" spc="-125" dirty="0" smtClean="0">
                <a:latin typeface="Times New Roman"/>
                <a:cs typeface="Times New Roman"/>
              </a:rPr>
              <a:t>raise</a:t>
            </a:r>
            <a:r>
              <a:rPr lang="en-US" sz="2800" spc="-60" dirty="0" smtClean="0">
                <a:latin typeface="Times New Roman"/>
                <a:cs typeface="Times New Roman"/>
              </a:rPr>
              <a:t> </a:t>
            </a:r>
            <a:r>
              <a:rPr lang="en-US" sz="2800" spc="-85" dirty="0" smtClean="0">
                <a:latin typeface="Times New Roman"/>
                <a:cs typeface="Times New Roman"/>
              </a:rPr>
              <a:t>the</a:t>
            </a:r>
            <a:r>
              <a:rPr lang="en-US" sz="2800" spc="-60" dirty="0" smtClean="0">
                <a:latin typeface="Times New Roman"/>
                <a:cs typeface="Times New Roman"/>
              </a:rPr>
              <a:t> </a:t>
            </a:r>
            <a:r>
              <a:rPr lang="en-US" sz="2800" spc="-150" dirty="0" smtClean="0">
                <a:latin typeface="Times New Roman"/>
                <a:cs typeface="Times New Roman"/>
              </a:rPr>
              <a:t>chance</a:t>
            </a:r>
            <a:r>
              <a:rPr lang="en-US" sz="2800" spc="-70" dirty="0" smtClean="0">
                <a:latin typeface="Times New Roman"/>
                <a:cs typeface="Times New Roman"/>
              </a:rPr>
              <a:t> </a:t>
            </a:r>
            <a:r>
              <a:rPr lang="en-US" sz="2800" spc="-150" dirty="0" smtClean="0">
                <a:latin typeface="Times New Roman"/>
                <a:cs typeface="Times New Roman"/>
              </a:rPr>
              <a:t>of</a:t>
            </a:r>
            <a:r>
              <a:rPr lang="en-US" sz="2800" spc="-65" dirty="0" smtClean="0">
                <a:latin typeface="Times New Roman"/>
                <a:cs typeface="Times New Roman"/>
              </a:rPr>
              <a:t> </a:t>
            </a:r>
            <a:r>
              <a:rPr lang="en-US" sz="2800" spc="-145" dirty="0" smtClean="0">
                <a:latin typeface="Times New Roman"/>
                <a:cs typeface="Times New Roman"/>
              </a:rPr>
              <a:t>finding</a:t>
            </a:r>
            <a:r>
              <a:rPr lang="en-US" sz="2800" spc="-75" dirty="0" smtClean="0">
                <a:latin typeface="Times New Roman"/>
                <a:cs typeface="Times New Roman"/>
              </a:rPr>
              <a:t> </a:t>
            </a:r>
            <a:r>
              <a:rPr lang="en-US" sz="2800" spc="-190" dirty="0" smtClean="0">
                <a:latin typeface="Times New Roman"/>
                <a:cs typeface="Times New Roman"/>
              </a:rPr>
              <a:t>eggs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297180" marR="300990" indent="-48260" algn="just">
              <a:lnSpc>
                <a:spcPct val="150000"/>
              </a:lnSpc>
              <a:spcBef>
                <a:spcPts val="805"/>
              </a:spcBef>
              <a:tabLst>
                <a:tab pos="5161915" algn="l"/>
              </a:tabLst>
            </a:pPr>
            <a:r>
              <a:rPr lang="en-US" sz="2800" b="1" spc="-170" dirty="0" smtClean="0">
                <a:latin typeface="Times New Roman"/>
                <a:cs typeface="Times New Roman"/>
              </a:rPr>
              <a:t>Blood</a:t>
            </a:r>
            <a:r>
              <a:rPr lang="en-US" sz="2800" b="1" spc="-75" dirty="0" smtClean="0">
                <a:latin typeface="Times New Roman"/>
                <a:cs typeface="Times New Roman"/>
              </a:rPr>
              <a:t> routine</a:t>
            </a:r>
            <a:r>
              <a:rPr lang="en-US" sz="2800" b="1" spc="-55" dirty="0" smtClean="0">
                <a:latin typeface="Times New Roman"/>
                <a:cs typeface="Times New Roman"/>
              </a:rPr>
              <a:t> </a:t>
            </a:r>
            <a:r>
              <a:rPr lang="en-US" sz="2800" b="1" spc="-45" dirty="0" smtClean="0">
                <a:latin typeface="Times New Roman"/>
                <a:cs typeface="Times New Roman"/>
              </a:rPr>
              <a:t>test</a:t>
            </a:r>
            <a:r>
              <a:rPr lang="en-US" sz="2800" spc="-45" dirty="0" smtClean="0">
                <a:latin typeface="Times New Roman"/>
                <a:cs typeface="Times New Roman"/>
              </a:rPr>
              <a:t>:</a:t>
            </a:r>
            <a:r>
              <a:rPr lang="en-US" sz="2800" spc="-70" dirty="0" smtClean="0">
                <a:latin typeface="Times New Roman"/>
                <a:cs typeface="Times New Roman"/>
              </a:rPr>
              <a:t> </a:t>
            </a:r>
            <a:r>
              <a:rPr lang="en-US" sz="2800" spc="-114" dirty="0" err="1" smtClean="0">
                <a:latin typeface="Times New Roman"/>
                <a:cs typeface="Times New Roman"/>
              </a:rPr>
              <a:t>eosinophilia</a:t>
            </a:r>
            <a:r>
              <a:rPr lang="en-US" sz="2800" spc="-114" dirty="0" smtClean="0">
                <a:latin typeface="Times New Roman"/>
                <a:cs typeface="Times New Roman"/>
              </a:rPr>
              <a:t>,</a:t>
            </a:r>
            <a:r>
              <a:rPr lang="en-US" sz="2800" spc="-65" dirty="0" smtClean="0">
                <a:latin typeface="Times New Roman"/>
                <a:cs typeface="Times New Roman"/>
              </a:rPr>
              <a:t> </a:t>
            </a:r>
            <a:r>
              <a:rPr lang="en-US" sz="2800" spc="-155" dirty="0" smtClean="0">
                <a:latin typeface="Times New Roman"/>
                <a:cs typeface="Times New Roman"/>
              </a:rPr>
              <a:t>anemia</a:t>
            </a:r>
            <a:r>
              <a:rPr lang="en-US" sz="2800" spc="-60" dirty="0" smtClean="0">
                <a:latin typeface="Times New Roman"/>
                <a:cs typeface="Times New Roman"/>
              </a:rPr>
              <a:t> </a:t>
            </a:r>
            <a:r>
              <a:rPr lang="en-US" sz="2800" spc="-125" dirty="0" smtClean="0">
                <a:latin typeface="Times New Roman"/>
                <a:cs typeface="Times New Roman"/>
              </a:rPr>
              <a:t>in</a:t>
            </a:r>
            <a:r>
              <a:rPr lang="en-US" sz="2800" spc="-65" dirty="0" smtClean="0">
                <a:latin typeface="Times New Roman"/>
                <a:cs typeface="Times New Roman"/>
              </a:rPr>
              <a:t> </a:t>
            </a:r>
            <a:r>
              <a:rPr lang="en-US" sz="2800" spc="-120" dirty="0" smtClean="0">
                <a:latin typeface="Times New Roman"/>
                <a:cs typeface="Times New Roman"/>
              </a:rPr>
              <a:t>severe</a:t>
            </a:r>
            <a:r>
              <a:rPr lang="en-US" sz="2800" spc="-65" dirty="0" smtClean="0">
                <a:latin typeface="Times New Roman"/>
                <a:cs typeface="Times New Roman"/>
              </a:rPr>
              <a:t> </a:t>
            </a:r>
            <a:r>
              <a:rPr lang="en-US" sz="2800" spc="-114" dirty="0" smtClean="0">
                <a:latin typeface="Times New Roman"/>
                <a:cs typeface="Times New Roman"/>
              </a:rPr>
              <a:t>infection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220979" algn="just">
              <a:lnSpc>
                <a:spcPct val="150000"/>
              </a:lnSpc>
              <a:spcBef>
                <a:spcPts val="570"/>
              </a:spcBef>
            </a:pPr>
            <a:r>
              <a:rPr lang="en-US" sz="2800" spc="-135" dirty="0" err="1" smtClean="0">
                <a:latin typeface="Times New Roman"/>
                <a:cs typeface="Times New Roman"/>
              </a:rPr>
              <a:t>Eosinophilia</a:t>
            </a:r>
            <a:r>
              <a:rPr lang="en-US" sz="2800" spc="-60" dirty="0" smtClean="0">
                <a:latin typeface="Times New Roman"/>
                <a:cs typeface="Times New Roman"/>
              </a:rPr>
              <a:t> </a:t>
            </a:r>
            <a:r>
              <a:rPr lang="en-US" sz="2800" spc="-130" dirty="0" smtClean="0">
                <a:latin typeface="Times New Roman"/>
                <a:cs typeface="Times New Roman"/>
              </a:rPr>
              <a:t>and</a:t>
            </a:r>
            <a:r>
              <a:rPr lang="en-US" sz="2800" spc="-55" dirty="0" smtClean="0">
                <a:latin typeface="Times New Roman"/>
                <a:cs typeface="Times New Roman"/>
              </a:rPr>
              <a:t> </a:t>
            </a:r>
            <a:r>
              <a:rPr lang="en-US" sz="2800" spc="-110" dirty="0" smtClean="0">
                <a:latin typeface="Times New Roman"/>
                <a:cs typeface="Times New Roman"/>
              </a:rPr>
              <a:t>positive</a:t>
            </a:r>
            <a:r>
              <a:rPr lang="en-US" sz="2800" spc="-50" dirty="0" smtClean="0">
                <a:latin typeface="Times New Roman"/>
                <a:cs typeface="Times New Roman"/>
              </a:rPr>
              <a:t> </a:t>
            </a:r>
            <a:r>
              <a:rPr lang="en-US" sz="2800" spc="-125" dirty="0" smtClean="0">
                <a:latin typeface="Times New Roman"/>
                <a:cs typeface="Times New Roman"/>
              </a:rPr>
              <a:t>immunologic</a:t>
            </a:r>
            <a:r>
              <a:rPr lang="en-US" sz="2800" spc="-60" dirty="0" smtClean="0">
                <a:latin typeface="Times New Roman"/>
                <a:cs typeface="Times New Roman"/>
              </a:rPr>
              <a:t> </a:t>
            </a:r>
            <a:r>
              <a:rPr lang="en-US" sz="2800" spc="-55" dirty="0" smtClean="0">
                <a:latin typeface="Times New Roman"/>
                <a:cs typeface="Times New Roman"/>
              </a:rPr>
              <a:t>test</a:t>
            </a:r>
            <a:r>
              <a:rPr lang="en-US" sz="2800" spc="-60" dirty="0" smtClean="0">
                <a:latin typeface="Times New Roman"/>
                <a:cs typeface="Times New Roman"/>
              </a:rPr>
              <a:t> </a:t>
            </a:r>
            <a:r>
              <a:rPr lang="en-US" sz="2800" spc="-75" dirty="0" smtClean="0">
                <a:latin typeface="Times New Roman"/>
                <a:cs typeface="Times New Roman"/>
              </a:rPr>
              <a:t>support</a:t>
            </a:r>
            <a:r>
              <a:rPr lang="en-US" sz="2800" spc="-55" dirty="0" smtClean="0">
                <a:latin typeface="Times New Roman"/>
                <a:cs typeface="Times New Roman"/>
              </a:rPr>
              <a:t> </a:t>
            </a:r>
            <a:r>
              <a:rPr lang="en-US" sz="2800" spc="-70" dirty="0" smtClean="0">
                <a:latin typeface="Times New Roman"/>
                <a:cs typeface="Times New Roman"/>
              </a:rPr>
              <a:t>the</a:t>
            </a:r>
            <a:r>
              <a:rPr lang="en-US" sz="2800" spc="-55" dirty="0" smtClean="0">
                <a:latin typeface="Times New Roman"/>
                <a:cs typeface="Times New Roman"/>
              </a:rPr>
              <a:t> </a:t>
            </a:r>
            <a:r>
              <a:rPr lang="en-US" sz="2800" spc="-140" dirty="0" smtClean="0">
                <a:latin typeface="Times New Roman"/>
                <a:cs typeface="Times New Roman"/>
              </a:rPr>
              <a:t>diagnosis</a:t>
            </a:r>
            <a:endParaRPr lang="en-US" sz="2800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393065" indent="-367665">
              <a:lnSpc>
                <a:spcPct val="100000"/>
              </a:lnSpc>
              <a:spcBef>
                <a:spcPts val="2270"/>
              </a:spcBef>
              <a:buClr>
                <a:srgbClr val="D24716"/>
              </a:buClr>
              <a:buSzPct val="82352"/>
              <a:buFont typeface="Trebuchet MS"/>
              <a:buChar char="●"/>
              <a:tabLst>
                <a:tab pos="393065" algn="l"/>
              </a:tabLst>
            </a:pPr>
            <a:r>
              <a:rPr lang="en-US" sz="4000" b="1" spc="5" dirty="0" smtClean="0">
                <a:latin typeface="Times New Roman"/>
                <a:cs typeface="Times New Roman"/>
              </a:rPr>
              <a:t>Immunological</a:t>
            </a:r>
            <a:r>
              <a:rPr lang="en-US" sz="4000" b="1" spc="-120" dirty="0" smtClean="0">
                <a:latin typeface="Times New Roman"/>
                <a:cs typeface="Times New Roman"/>
              </a:rPr>
              <a:t> </a:t>
            </a:r>
            <a:r>
              <a:rPr lang="en-US" sz="4000" b="1" spc="-85" dirty="0" smtClean="0">
                <a:latin typeface="Times New Roman"/>
                <a:cs typeface="Times New Roman"/>
              </a:rPr>
              <a:t>Test</a:t>
            </a:r>
            <a:endParaRPr lang="en-US" sz="4000" dirty="0" smtClean="0">
              <a:latin typeface="Times New Roman"/>
              <a:cs typeface="Times New Roman"/>
            </a:endParaRPr>
          </a:p>
          <a:p>
            <a:pPr marL="298450" marR="517525" indent="-273050">
              <a:lnSpc>
                <a:spcPct val="134900"/>
              </a:lnSpc>
              <a:spcBef>
                <a:spcPts val="570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06705" algn="l"/>
              </a:tabLst>
            </a:pPr>
            <a:r>
              <a:rPr lang="en-US" sz="2800" spc="-195" dirty="0" smtClean="0">
                <a:latin typeface="Times New Roman"/>
                <a:cs typeface="Times New Roman"/>
              </a:rPr>
              <a:t>Skin</a:t>
            </a:r>
            <a:r>
              <a:rPr lang="en-US" sz="2800" spc="-75" dirty="0" smtClean="0">
                <a:latin typeface="Times New Roman"/>
                <a:cs typeface="Times New Roman"/>
              </a:rPr>
              <a:t> </a:t>
            </a:r>
            <a:r>
              <a:rPr lang="en-US" sz="2800" spc="-45" dirty="0" smtClean="0">
                <a:latin typeface="Times New Roman"/>
                <a:cs typeface="Times New Roman"/>
              </a:rPr>
              <a:t>test:</a:t>
            </a:r>
            <a:r>
              <a:rPr lang="en-US" sz="2800" spc="-70" dirty="0" smtClean="0">
                <a:latin typeface="Times New Roman"/>
                <a:cs typeface="Times New Roman"/>
              </a:rPr>
              <a:t> </a:t>
            </a:r>
            <a:r>
              <a:rPr lang="en-US" sz="2800" spc="-125" dirty="0" smtClean="0">
                <a:latin typeface="Times New Roman"/>
                <a:cs typeface="Times New Roman"/>
              </a:rPr>
              <a:t>positive</a:t>
            </a:r>
            <a:r>
              <a:rPr lang="en-US" sz="2800" spc="-65" dirty="0" smtClean="0">
                <a:latin typeface="Times New Roman"/>
                <a:cs typeface="Times New Roman"/>
              </a:rPr>
              <a:t> rate</a:t>
            </a:r>
            <a:r>
              <a:rPr lang="en-US" sz="2800" spc="-60" dirty="0" smtClean="0">
                <a:latin typeface="Times New Roman"/>
                <a:cs typeface="Times New Roman"/>
              </a:rPr>
              <a:t> </a:t>
            </a:r>
            <a:r>
              <a:rPr lang="en-US" sz="2800" spc="-65" dirty="0" smtClean="0">
                <a:latin typeface="Times New Roman"/>
                <a:cs typeface="Times New Roman"/>
              </a:rPr>
              <a:t>97.9%, </a:t>
            </a:r>
            <a:r>
              <a:rPr lang="en-US" sz="2800" spc="-95" dirty="0" smtClean="0">
                <a:latin typeface="Times New Roman"/>
                <a:cs typeface="Times New Roman"/>
              </a:rPr>
              <a:t>99.5%</a:t>
            </a:r>
            <a:r>
              <a:rPr lang="en-US" sz="2800" spc="-70" dirty="0" smtClean="0">
                <a:latin typeface="Times New Roman"/>
                <a:cs typeface="Times New Roman"/>
              </a:rPr>
              <a:t> </a:t>
            </a:r>
            <a:r>
              <a:rPr lang="en-US" sz="2800" spc="-125" dirty="0" smtClean="0">
                <a:latin typeface="Times New Roman"/>
                <a:cs typeface="Times New Roman"/>
              </a:rPr>
              <a:t>coincide</a:t>
            </a:r>
            <a:r>
              <a:rPr lang="en-US" sz="2800" spc="-55" dirty="0" smtClean="0">
                <a:latin typeface="Times New Roman"/>
                <a:cs typeface="Times New Roman"/>
              </a:rPr>
              <a:t> </a:t>
            </a:r>
            <a:r>
              <a:rPr lang="en-US" sz="2800" spc="-105" dirty="0" smtClean="0">
                <a:latin typeface="Times New Roman"/>
                <a:cs typeface="Times New Roman"/>
              </a:rPr>
              <a:t>with</a:t>
            </a:r>
            <a:r>
              <a:rPr lang="en-US" sz="2800" spc="-70" dirty="0" smtClean="0">
                <a:latin typeface="Times New Roman"/>
                <a:cs typeface="Times New Roman"/>
              </a:rPr>
              <a:t> </a:t>
            </a:r>
            <a:r>
              <a:rPr lang="en-US" sz="2800" spc="-80" dirty="0" smtClean="0">
                <a:latin typeface="Times New Roman"/>
                <a:cs typeface="Times New Roman"/>
              </a:rPr>
              <a:t>the </a:t>
            </a:r>
            <a:r>
              <a:rPr lang="en-US" sz="2800" spc="-635" dirty="0" smtClean="0">
                <a:latin typeface="Times New Roman"/>
                <a:cs typeface="Times New Roman"/>
              </a:rPr>
              <a:t> </a:t>
            </a:r>
            <a:r>
              <a:rPr lang="en-US" sz="2800" spc="25" dirty="0" smtClean="0">
                <a:latin typeface="Times New Roman"/>
                <a:cs typeface="Times New Roman"/>
              </a:rPr>
              <a:t>r</a:t>
            </a:r>
            <a:r>
              <a:rPr lang="en-US" sz="2800" spc="-105" dirty="0" smtClean="0">
                <a:latin typeface="Times New Roman"/>
                <a:cs typeface="Times New Roman"/>
              </a:rPr>
              <a:t>e</a:t>
            </a:r>
            <a:r>
              <a:rPr lang="en-US" sz="2800" spc="-200" dirty="0" smtClean="0">
                <a:latin typeface="Times New Roman"/>
                <a:cs typeface="Times New Roman"/>
              </a:rPr>
              <a:t>s</a:t>
            </a:r>
            <a:r>
              <a:rPr lang="en-US" sz="2800" spc="-135" dirty="0" smtClean="0">
                <a:latin typeface="Times New Roman"/>
                <a:cs typeface="Times New Roman"/>
              </a:rPr>
              <a:t>u</a:t>
            </a:r>
            <a:r>
              <a:rPr lang="en-US" sz="2800" spc="-85" dirty="0" smtClean="0">
                <a:latin typeface="Times New Roman"/>
                <a:cs typeface="Times New Roman"/>
              </a:rPr>
              <a:t>l</a:t>
            </a:r>
            <a:r>
              <a:rPr lang="en-US" sz="2800" spc="35" dirty="0" smtClean="0">
                <a:latin typeface="Times New Roman"/>
                <a:cs typeface="Times New Roman"/>
              </a:rPr>
              <a:t>t</a:t>
            </a:r>
            <a:r>
              <a:rPr lang="en-US" sz="2800" spc="-70" dirty="0" smtClean="0">
                <a:latin typeface="Times New Roman"/>
                <a:cs typeface="Times New Roman"/>
              </a:rPr>
              <a:t> </a:t>
            </a:r>
            <a:r>
              <a:rPr lang="en-US" sz="2800" spc="-125" dirty="0" smtClean="0">
                <a:latin typeface="Times New Roman"/>
                <a:cs typeface="Times New Roman"/>
              </a:rPr>
              <a:t>o</a:t>
            </a:r>
            <a:r>
              <a:rPr lang="en-US" sz="2800" spc="-195" dirty="0" smtClean="0">
                <a:latin typeface="Times New Roman"/>
                <a:cs typeface="Times New Roman"/>
              </a:rPr>
              <a:t>f</a:t>
            </a:r>
            <a:r>
              <a:rPr lang="en-US" sz="2800" spc="-70" dirty="0" smtClean="0">
                <a:latin typeface="Times New Roman"/>
                <a:cs typeface="Times New Roman"/>
              </a:rPr>
              <a:t> </a:t>
            </a:r>
            <a:r>
              <a:rPr lang="en-US" sz="2800" spc="-80" dirty="0" smtClean="0">
                <a:latin typeface="Times New Roman"/>
                <a:cs typeface="Times New Roman"/>
              </a:rPr>
              <a:t>th</a:t>
            </a:r>
            <a:r>
              <a:rPr lang="en-US" sz="2800" spc="-85" dirty="0" smtClean="0">
                <a:latin typeface="Times New Roman"/>
                <a:cs typeface="Times New Roman"/>
              </a:rPr>
              <a:t>e</a:t>
            </a:r>
            <a:r>
              <a:rPr lang="en-US" sz="2800" spc="-60" dirty="0" smtClean="0">
                <a:latin typeface="Times New Roman"/>
                <a:cs typeface="Times New Roman"/>
              </a:rPr>
              <a:t> </a:t>
            </a:r>
            <a:r>
              <a:rPr lang="en-US" sz="2800" spc="-200" dirty="0" smtClean="0">
                <a:latin typeface="Times New Roman"/>
                <a:cs typeface="Times New Roman"/>
              </a:rPr>
              <a:t>f</a:t>
            </a:r>
            <a:r>
              <a:rPr lang="en-US" sz="2800" spc="-105" dirty="0" smtClean="0">
                <a:latin typeface="Times New Roman"/>
                <a:cs typeface="Times New Roman"/>
              </a:rPr>
              <a:t>e</a:t>
            </a:r>
            <a:r>
              <a:rPr lang="en-US" sz="2800" spc="-150" dirty="0" smtClean="0">
                <a:latin typeface="Times New Roman"/>
                <a:cs typeface="Times New Roman"/>
              </a:rPr>
              <a:t>c</a:t>
            </a:r>
            <a:r>
              <a:rPr lang="en-US" sz="2800" spc="-100" dirty="0" smtClean="0">
                <a:latin typeface="Times New Roman"/>
                <a:cs typeface="Times New Roman"/>
              </a:rPr>
              <a:t>e</a:t>
            </a:r>
            <a:r>
              <a:rPr lang="en-US" sz="2800" spc="-200" dirty="0" smtClean="0">
                <a:latin typeface="Times New Roman"/>
                <a:cs typeface="Times New Roman"/>
              </a:rPr>
              <a:t>s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298450" marR="127000" indent="-273050">
              <a:lnSpc>
                <a:spcPct val="134900"/>
              </a:lnSpc>
              <a:spcBef>
                <a:spcPts val="570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06705" algn="l"/>
              </a:tabLst>
            </a:pPr>
            <a:r>
              <a:rPr lang="en-US" sz="2800" spc="-150" dirty="0" smtClean="0">
                <a:latin typeface="Times New Roman"/>
                <a:cs typeface="Times New Roman"/>
              </a:rPr>
              <a:t>PHA:</a:t>
            </a:r>
            <a:r>
              <a:rPr lang="en-US" sz="2800" spc="-70" dirty="0" smtClean="0">
                <a:latin typeface="Times New Roman"/>
                <a:cs typeface="Times New Roman"/>
              </a:rPr>
              <a:t> </a:t>
            </a:r>
            <a:r>
              <a:rPr lang="en-US" sz="2800" spc="-125" dirty="0" smtClean="0">
                <a:latin typeface="Times New Roman"/>
                <a:cs typeface="Times New Roman"/>
              </a:rPr>
              <a:t>positive</a:t>
            </a:r>
            <a:r>
              <a:rPr lang="en-US" sz="2800" spc="-60" dirty="0" smtClean="0">
                <a:latin typeface="Times New Roman"/>
                <a:cs typeface="Times New Roman"/>
              </a:rPr>
              <a:t> </a:t>
            </a:r>
            <a:r>
              <a:rPr lang="en-US" sz="2800" spc="-65" dirty="0" smtClean="0">
                <a:latin typeface="Times New Roman"/>
                <a:cs typeface="Times New Roman"/>
              </a:rPr>
              <a:t>rate</a:t>
            </a:r>
            <a:r>
              <a:rPr lang="en-US" sz="2800" spc="-70" dirty="0" smtClean="0">
                <a:latin typeface="Times New Roman"/>
                <a:cs typeface="Times New Roman"/>
              </a:rPr>
              <a:t> </a:t>
            </a:r>
            <a:r>
              <a:rPr lang="en-US" sz="2800" spc="-60" dirty="0" smtClean="0">
                <a:latin typeface="Times New Roman"/>
                <a:cs typeface="Times New Roman"/>
              </a:rPr>
              <a:t>53.7%,</a:t>
            </a:r>
            <a:r>
              <a:rPr lang="en-US" sz="2800" spc="-80" dirty="0" smtClean="0">
                <a:latin typeface="Times New Roman"/>
                <a:cs typeface="Times New Roman"/>
              </a:rPr>
              <a:t> </a:t>
            </a:r>
            <a:r>
              <a:rPr lang="en-US" sz="2800" spc="-145" dirty="0" smtClean="0">
                <a:latin typeface="Times New Roman"/>
                <a:cs typeface="Times New Roman"/>
              </a:rPr>
              <a:t>80%</a:t>
            </a:r>
            <a:r>
              <a:rPr lang="en-US" sz="2800" spc="-60" dirty="0" smtClean="0">
                <a:latin typeface="Times New Roman"/>
                <a:cs typeface="Times New Roman"/>
              </a:rPr>
              <a:t> </a:t>
            </a:r>
            <a:r>
              <a:rPr lang="en-US" sz="2800" spc="-125" dirty="0" smtClean="0">
                <a:latin typeface="Times New Roman"/>
                <a:cs typeface="Times New Roman"/>
              </a:rPr>
              <a:t>coincide</a:t>
            </a:r>
            <a:r>
              <a:rPr lang="en-US" sz="2800" spc="-65" dirty="0" smtClean="0">
                <a:latin typeface="Times New Roman"/>
                <a:cs typeface="Times New Roman"/>
              </a:rPr>
              <a:t> </a:t>
            </a:r>
            <a:r>
              <a:rPr lang="en-US" sz="2800" spc="-105" dirty="0" smtClean="0">
                <a:latin typeface="Times New Roman"/>
                <a:cs typeface="Times New Roman"/>
              </a:rPr>
              <a:t>with</a:t>
            </a:r>
            <a:r>
              <a:rPr lang="en-US" sz="2800" spc="-70" dirty="0" smtClean="0">
                <a:latin typeface="Times New Roman"/>
                <a:cs typeface="Times New Roman"/>
              </a:rPr>
              <a:t> </a:t>
            </a:r>
            <a:r>
              <a:rPr lang="en-US" sz="2800" spc="-80" dirty="0" smtClean="0">
                <a:latin typeface="Times New Roman"/>
                <a:cs typeface="Times New Roman"/>
              </a:rPr>
              <a:t>the</a:t>
            </a:r>
            <a:r>
              <a:rPr lang="en-US" sz="2800" spc="-70" dirty="0" smtClean="0">
                <a:latin typeface="Times New Roman"/>
                <a:cs typeface="Times New Roman"/>
              </a:rPr>
              <a:t> </a:t>
            </a:r>
            <a:r>
              <a:rPr lang="en-US" sz="2800" spc="-75" dirty="0" smtClean="0">
                <a:latin typeface="Times New Roman"/>
                <a:cs typeface="Times New Roman"/>
              </a:rPr>
              <a:t>result</a:t>
            </a:r>
            <a:r>
              <a:rPr lang="en-US" sz="2800" spc="-70" dirty="0" smtClean="0">
                <a:latin typeface="Times New Roman"/>
                <a:cs typeface="Times New Roman"/>
              </a:rPr>
              <a:t> </a:t>
            </a:r>
            <a:r>
              <a:rPr lang="en-US" sz="2800" spc="-150" dirty="0" smtClean="0">
                <a:latin typeface="Times New Roman"/>
                <a:cs typeface="Times New Roman"/>
              </a:rPr>
              <a:t>of </a:t>
            </a:r>
            <a:r>
              <a:rPr lang="en-US" sz="2800" spc="-635" dirty="0" smtClean="0">
                <a:latin typeface="Times New Roman"/>
                <a:cs typeface="Times New Roman"/>
              </a:rPr>
              <a:t> </a:t>
            </a:r>
            <a:r>
              <a:rPr lang="en-US" sz="2800" spc="-80" dirty="0" smtClean="0">
                <a:latin typeface="Times New Roman"/>
                <a:cs typeface="Times New Roman"/>
              </a:rPr>
              <a:t>the</a:t>
            </a:r>
            <a:r>
              <a:rPr lang="en-US" sz="2800" spc="-65" dirty="0" smtClean="0">
                <a:latin typeface="Times New Roman"/>
                <a:cs typeface="Times New Roman"/>
              </a:rPr>
              <a:t> </a:t>
            </a:r>
            <a:r>
              <a:rPr lang="en-US" sz="2800" spc="-150" dirty="0" smtClean="0">
                <a:latin typeface="Times New Roman"/>
                <a:cs typeface="Times New Roman"/>
              </a:rPr>
              <a:t>feces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298450" marR="17780" indent="-273050">
              <a:lnSpc>
                <a:spcPct val="134900"/>
              </a:lnSpc>
              <a:spcBef>
                <a:spcPts val="575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06705" algn="l"/>
              </a:tabLst>
            </a:pPr>
            <a:r>
              <a:rPr lang="en-US" sz="2800" spc="-235" dirty="0" smtClean="0">
                <a:latin typeface="Times New Roman"/>
                <a:cs typeface="Times New Roman"/>
              </a:rPr>
              <a:t>ELISA:</a:t>
            </a:r>
            <a:r>
              <a:rPr lang="en-US" sz="2800" spc="-229" dirty="0" smtClean="0">
                <a:latin typeface="Times New Roman"/>
                <a:cs typeface="Times New Roman"/>
              </a:rPr>
              <a:t> </a:t>
            </a:r>
            <a:r>
              <a:rPr lang="en-US" sz="2800" spc="-125" dirty="0" smtClean="0">
                <a:latin typeface="Times New Roman"/>
                <a:cs typeface="Times New Roman"/>
              </a:rPr>
              <a:t>positive </a:t>
            </a:r>
            <a:r>
              <a:rPr lang="en-US" sz="2800" spc="-65" dirty="0" smtClean="0">
                <a:latin typeface="Times New Roman"/>
                <a:cs typeface="Times New Roman"/>
              </a:rPr>
              <a:t>rate </a:t>
            </a:r>
            <a:r>
              <a:rPr lang="en-US" sz="2800" spc="-60" dirty="0" smtClean="0">
                <a:latin typeface="Times New Roman"/>
                <a:cs typeface="Times New Roman"/>
              </a:rPr>
              <a:t>98.3%, </a:t>
            </a:r>
            <a:r>
              <a:rPr lang="en-US" sz="2800" spc="-90" dirty="0" smtClean="0">
                <a:latin typeface="Times New Roman"/>
                <a:cs typeface="Times New Roman"/>
              </a:rPr>
              <a:t>93.5% </a:t>
            </a:r>
            <a:r>
              <a:rPr lang="en-US" sz="2800" spc="-125" dirty="0" smtClean="0">
                <a:latin typeface="Times New Roman"/>
                <a:cs typeface="Times New Roman"/>
              </a:rPr>
              <a:t>coincide </a:t>
            </a:r>
            <a:r>
              <a:rPr lang="en-US" sz="2800" spc="-105" dirty="0" smtClean="0">
                <a:latin typeface="Times New Roman"/>
                <a:cs typeface="Times New Roman"/>
              </a:rPr>
              <a:t>with </a:t>
            </a:r>
            <a:r>
              <a:rPr lang="en-US" sz="2800" spc="-80" dirty="0" smtClean="0">
                <a:latin typeface="Times New Roman"/>
                <a:cs typeface="Times New Roman"/>
              </a:rPr>
              <a:t>the </a:t>
            </a:r>
            <a:r>
              <a:rPr lang="en-US" sz="2800" spc="-75" dirty="0" smtClean="0">
                <a:latin typeface="Times New Roman"/>
                <a:cs typeface="Times New Roman"/>
              </a:rPr>
              <a:t>result </a:t>
            </a:r>
            <a:r>
              <a:rPr lang="en-US" sz="2800" spc="-635" dirty="0" smtClean="0">
                <a:latin typeface="Times New Roman"/>
                <a:cs typeface="Times New Roman"/>
              </a:rPr>
              <a:t> </a:t>
            </a:r>
            <a:r>
              <a:rPr lang="en-US" sz="2800" spc="-150" dirty="0" smtClean="0">
                <a:latin typeface="Times New Roman"/>
                <a:cs typeface="Times New Roman"/>
              </a:rPr>
              <a:t>of</a:t>
            </a:r>
            <a:r>
              <a:rPr lang="en-US" sz="2800" spc="-65" dirty="0" smtClean="0">
                <a:latin typeface="Times New Roman"/>
                <a:cs typeface="Times New Roman"/>
              </a:rPr>
              <a:t> </a:t>
            </a:r>
            <a:r>
              <a:rPr lang="en-US" sz="2800" spc="20" dirty="0" smtClean="0">
                <a:latin typeface="Times New Roman"/>
                <a:cs typeface="Times New Roman"/>
              </a:rPr>
              <a:t>t</a:t>
            </a:r>
            <a:r>
              <a:rPr lang="en-US" sz="2800" spc="-145" dirty="0" smtClean="0">
                <a:latin typeface="Times New Roman"/>
                <a:cs typeface="Times New Roman"/>
              </a:rPr>
              <a:t>h</a:t>
            </a:r>
            <a:r>
              <a:rPr lang="en-US" sz="2800" spc="-125" dirty="0" smtClean="0">
                <a:latin typeface="Times New Roman"/>
                <a:cs typeface="Times New Roman"/>
              </a:rPr>
              <a:t>e</a:t>
            </a:r>
            <a:r>
              <a:rPr lang="en-US" sz="2800" spc="-60" dirty="0" smtClean="0">
                <a:latin typeface="Times New Roman"/>
                <a:cs typeface="Times New Roman"/>
              </a:rPr>
              <a:t> </a:t>
            </a:r>
            <a:r>
              <a:rPr lang="en-US" sz="2800" spc="-200" dirty="0" smtClean="0">
                <a:latin typeface="Times New Roman"/>
                <a:cs typeface="Times New Roman"/>
              </a:rPr>
              <a:t>f</a:t>
            </a:r>
            <a:r>
              <a:rPr lang="en-US" sz="2800" spc="-105" dirty="0" smtClean="0">
                <a:latin typeface="Times New Roman"/>
                <a:cs typeface="Times New Roman"/>
              </a:rPr>
              <a:t>e</a:t>
            </a:r>
            <a:r>
              <a:rPr lang="en-US" sz="2800" spc="-150" dirty="0" smtClean="0">
                <a:latin typeface="Times New Roman"/>
                <a:cs typeface="Times New Roman"/>
              </a:rPr>
              <a:t>c</a:t>
            </a:r>
            <a:r>
              <a:rPr lang="en-US" sz="2800" spc="-100" dirty="0" smtClean="0">
                <a:latin typeface="Times New Roman"/>
                <a:cs typeface="Times New Roman"/>
              </a:rPr>
              <a:t>e</a:t>
            </a:r>
            <a:r>
              <a:rPr lang="en-US" sz="2800" spc="-200" dirty="0" smtClean="0">
                <a:latin typeface="Times New Roman"/>
                <a:cs typeface="Times New Roman"/>
              </a:rPr>
              <a:t>s</a:t>
            </a:r>
            <a:endParaRPr lang="en-US" sz="2800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5791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b="1" spc="-55" dirty="0" smtClean="0"/>
              <a:t>Prevention</a:t>
            </a:r>
          </a:p>
          <a:p>
            <a:pPr marL="306705" indent="-281305" algn="just">
              <a:lnSpc>
                <a:spcPct val="170000"/>
              </a:lnSpc>
              <a:spcBef>
                <a:spcPts val="980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06705" algn="l"/>
              </a:tabLst>
            </a:pPr>
            <a:r>
              <a:rPr lang="en-US" b="1" spc="-15" dirty="0" smtClean="0">
                <a:latin typeface="Times New Roman"/>
                <a:cs typeface="Times New Roman"/>
              </a:rPr>
              <a:t>Control</a:t>
            </a:r>
            <a:r>
              <a:rPr lang="en-US" b="1" spc="-80" dirty="0" smtClean="0">
                <a:latin typeface="Times New Roman"/>
                <a:cs typeface="Times New Roman"/>
              </a:rPr>
              <a:t> </a:t>
            </a:r>
            <a:r>
              <a:rPr lang="en-US" b="1" spc="30" dirty="0" smtClean="0">
                <a:latin typeface="Times New Roman"/>
                <a:cs typeface="Times New Roman"/>
              </a:rPr>
              <a:t>of</a:t>
            </a:r>
            <a:r>
              <a:rPr lang="en-US" b="1" spc="-80" dirty="0" smtClean="0">
                <a:latin typeface="Times New Roman"/>
                <a:cs typeface="Times New Roman"/>
              </a:rPr>
              <a:t> </a:t>
            </a:r>
            <a:r>
              <a:rPr lang="en-US" b="1" spc="35" dirty="0" smtClean="0">
                <a:latin typeface="Times New Roman"/>
                <a:cs typeface="Times New Roman"/>
              </a:rPr>
              <a:t>the</a:t>
            </a:r>
            <a:r>
              <a:rPr lang="en-US" b="1" spc="-65" dirty="0" smtClean="0">
                <a:latin typeface="Times New Roman"/>
                <a:cs typeface="Times New Roman"/>
              </a:rPr>
              <a:t> </a:t>
            </a:r>
            <a:r>
              <a:rPr lang="en-US" b="1" spc="10" dirty="0" smtClean="0">
                <a:latin typeface="Times New Roman"/>
                <a:cs typeface="Times New Roman"/>
              </a:rPr>
              <a:t>source</a:t>
            </a:r>
            <a:r>
              <a:rPr lang="en-US" b="1" spc="-65" dirty="0" smtClean="0">
                <a:latin typeface="Times New Roman"/>
                <a:cs typeface="Times New Roman"/>
              </a:rPr>
              <a:t> </a:t>
            </a:r>
            <a:r>
              <a:rPr lang="en-US" b="1" spc="25" dirty="0" smtClean="0">
                <a:latin typeface="Times New Roman"/>
                <a:cs typeface="Times New Roman"/>
              </a:rPr>
              <a:t>of</a:t>
            </a:r>
            <a:r>
              <a:rPr lang="en-US" b="1" spc="-65" dirty="0" smtClean="0">
                <a:latin typeface="Times New Roman"/>
                <a:cs typeface="Times New Roman"/>
              </a:rPr>
              <a:t> </a:t>
            </a:r>
            <a:r>
              <a:rPr lang="en-US" b="1" spc="10" dirty="0" smtClean="0">
                <a:latin typeface="Times New Roman"/>
                <a:cs typeface="Times New Roman"/>
              </a:rPr>
              <a:t>infection:</a:t>
            </a:r>
            <a:endParaRPr lang="en-US" dirty="0" smtClean="0">
              <a:latin typeface="Times New Roman"/>
              <a:cs typeface="Times New Roman"/>
            </a:endParaRPr>
          </a:p>
          <a:p>
            <a:pPr marL="298450" marR="17780" indent="25400" algn="just">
              <a:lnSpc>
                <a:spcPct val="170000"/>
              </a:lnSpc>
              <a:spcBef>
                <a:spcPts val="570"/>
              </a:spcBef>
            </a:pPr>
            <a:r>
              <a:rPr lang="en-US" spc="-75" dirty="0" smtClean="0">
                <a:latin typeface="Times New Roman"/>
                <a:cs typeface="Times New Roman"/>
              </a:rPr>
              <a:t>Treat </a:t>
            </a:r>
            <a:r>
              <a:rPr lang="en-US" spc="-80" dirty="0" smtClean="0">
                <a:latin typeface="Times New Roman"/>
                <a:cs typeface="Times New Roman"/>
              </a:rPr>
              <a:t>the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05" dirty="0" smtClean="0">
                <a:latin typeface="Times New Roman"/>
                <a:cs typeface="Times New Roman"/>
              </a:rPr>
              <a:t>patients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45" dirty="0" smtClean="0">
                <a:latin typeface="Times New Roman"/>
                <a:cs typeface="Times New Roman"/>
              </a:rPr>
              <a:t>and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14" dirty="0" smtClean="0">
                <a:latin typeface="Times New Roman"/>
                <a:cs typeface="Times New Roman"/>
              </a:rPr>
              <a:t>domestic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40" dirty="0" smtClean="0">
                <a:latin typeface="Times New Roman"/>
                <a:cs typeface="Times New Roman"/>
              </a:rPr>
              <a:t>animal(cats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-145" dirty="0" smtClean="0">
                <a:latin typeface="Times New Roman"/>
                <a:cs typeface="Times New Roman"/>
              </a:rPr>
              <a:t>and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10" dirty="0" smtClean="0">
                <a:latin typeface="Times New Roman"/>
                <a:cs typeface="Times New Roman"/>
              </a:rPr>
              <a:t>dogs,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40" dirty="0" smtClean="0">
                <a:latin typeface="Times New Roman"/>
                <a:cs typeface="Times New Roman"/>
              </a:rPr>
              <a:t>etc.) </a:t>
            </a:r>
            <a:r>
              <a:rPr lang="en-US" spc="-635" dirty="0" smtClean="0">
                <a:latin typeface="Times New Roman"/>
                <a:cs typeface="Times New Roman"/>
              </a:rPr>
              <a:t> </a:t>
            </a:r>
            <a:r>
              <a:rPr lang="en-US" spc="-110" dirty="0" smtClean="0">
                <a:latin typeface="Times New Roman"/>
                <a:cs typeface="Times New Roman"/>
              </a:rPr>
              <a:t>a</a:t>
            </a:r>
            <a:r>
              <a:rPr lang="en-US" spc="-65" dirty="0" smtClean="0">
                <a:latin typeface="Times New Roman"/>
                <a:cs typeface="Times New Roman"/>
              </a:rPr>
              <a:t>t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80" dirty="0" smtClean="0">
                <a:latin typeface="Times New Roman"/>
                <a:cs typeface="Times New Roman"/>
              </a:rPr>
              <a:t>th</a:t>
            </a:r>
            <a:r>
              <a:rPr lang="en-US" spc="-85" dirty="0" smtClean="0">
                <a:latin typeface="Times New Roman"/>
                <a:cs typeface="Times New Roman"/>
              </a:rPr>
              <a:t>e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200" dirty="0" smtClean="0">
                <a:latin typeface="Times New Roman"/>
                <a:cs typeface="Times New Roman"/>
              </a:rPr>
              <a:t>s</a:t>
            </a:r>
            <a:r>
              <a:rPr lang="en-US" spc="-175" dirty="0" smtClean="0">
                <a:latin typeface="Times New Roman"/>
                <a:cs typeface="Times New Roman"/>
              </a:rPr>
              <a:t>am</a:t>
            </a:r>
            <a:r>
              <a:rPr lang="en-US" spc="-125" dirty="0" smtClean="0">
                <a:latin typeface="Times New Roman"/>
                <a:cs typeface="Times New Roman"/>
              </a:rPr>
              <a:t>e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55" dirty="0" smtClean="0">
                <a:latin typeface="Times New Roman"/>
                <a:cs typeface="Times New Roman"/>
              </a:rPr>
              <a:t>t</a:t>
            </a:r>
            <a:r>
              <a:rPr lang="en-US" spc="-50" dirty="0" smtClean="0">
                <a:latin typeface="Times New Roman"/>
                <a:cs typeface="Times New Roman"/>
              </a:rPr>
              <a:t>i</a:t>
            </a:r>
            <a:r>
              <a:rPr lang="en-US" spc="-135" dirty="0" smtClean="0">
                <a:latin typeface="Times New Roman"/>
                <a:cs typeface="Times New Roman"/>
              </a:rPr>
              <a:t>me</a:t>
            </a:r>
            <a:r>
              <a:rPr lang="en-US" spc="105" dirty="0" smtClean="0">
                <a:latin typeface="Times New Roman"/>
                <a:cs typeface="Times New Roman"/>
              </a:rPr>
              <a:t>.</a:t>
            </a:r>
            <a:endParaRPr lang="en-US" dirty="0" smtClean="0">
              <a:latin typeface="Times New Roman"/>
              <a:cs typeface="Times New Roman"/>
            </a:endParaRPr>
          </a:p>
          <a:p>
            <a:pPr marL="306705" indent="-281305" algn="just">
              <a:lnSpc>
                <a:spcPct val="170000"/>
              </a:lnSpc>
              <a:spcBef>
                <a:spcPts val="890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306705" algn="l"/>
              </a:tabLst>
            </a:pPr>
            <a:r>
              <a:rPr lang="en-US" b="1" spc="-80" dirty="0" smtClean="0">
                <a:latin typeface="Times New Roman"/>
                <a:cs typeface="Times New Roman"/>
              </a:rPr>
              <a:t>Cut</a:t>
            </a:r>
            <a:r>
              <a:rPr lang="en-US" b="1" spc="-70" dirty="0" smtClean="0">
                <a:latin typeface="Times New Roman"/>
                <a:cs typeface="Times New Roman"/>
              </a:rPr>
              <a:t> </a:t>
            </a:r>
            <a:r>
              <a:rPr lang="en-US" b="1" dirty="0" smtClean="0">
                <a:latin typeface="Times New Roman"/>
                <a:cs typeface="Times New Roman"/>
              </a:rPr>
              <a:t>off</a:t>
            </a:r>
            <a:r>
              <a:rPr lang="en-US" b="1" spc="-70" dirty="0" smtClean="0">
                <a:latin typeface="Times New Roman"/>
                <a:cs typeface="Times New Roman"/>
              </a:rPr>
              <a:t> </a:t>
            </a:r>
            <a:r>
              <a:rPr lang="en-US" b="1" spc="35" dirty="0" smtClean="0">
                <a:latin typeface="Times New Roman"/>
                <a:cs typeface="Times New Roman"/>
              </a:rPr>
              <a:t>the</a:t>
            </a:r>
            <a:r>
              <a:rPr lang="en-US" b="1" spc="-65" dirty="0" smtClean="0">
                <a:latin typeface="Times New Roman"/>
                <a:cs typeface="Times New Roman"/>
              </a:rPr>
              <a:t> </a:t>
            </a:r>
            <a:r>
              <a:rPr lang="en-US" b="1" spc="20" dirty="0" smtClean="0">
                <a:latin typeface="Times New Roman"/>
                <a:cs typeface="Times New Roman"/>
              </a:rPr>
              <a:t>route</a:t>
            </a:r>
            <a:r>
              <a:rPr lang="en-US" b="1" spc="-60" dirty="0" smtClean="0">
                <a:latin typeface="Times New Roman"/>
                <a:cs typeface="Times New Roman"/>
              </a:rPr>
              <a:t> </a:t>
            </a:r>
            <a:r>
              <a:rPr lang="en-US" b="1" spc="25" dirty="0" smtClean="0">
                <a:latin typeface="Times New Roman"/>
                <a:cs typeface="Times New Roman"/>
              </a:rPr>
              <a:t>of</a:t>
            </a:r>
            <a:r>
              <a:rPr lang="en-US" b="1" spc="-60" dirty="0" smtClean="0">
                <a:latin typeface="Times New Roman"/>
                <a:cs typeface="Times New Roman"/>
              </a:rPr>
              <a:t> </a:t>
            </a:r>
            <a:r>
              <a:rPr lang="en-US" b="1" spc="-40" dirty="0" smtClean="0">
                <a:latin typeface="Times New Roman"/>
                <a:cs typeface="Times New Roman"/>
              </a:rPr>
              <a:t>transmission:</a:t>
            </a:r>
            <a:endParaRPr lang="en-US" dirty="0" smtClean="0">
              <a:latin typeface="Times New Roman"/>
              <a:cs typeface="Times New Roman"/>
            </a:endParaRPr>
          </a:p>
          <a:p>
            <a:pPr marL="298450" marR="450215" indent="-49530" algn="just">
              <a:lnSpc>
                <a:spcPct val="170000"/>
              </a:lnSpc>
              <a:spcBef>
                <a:spcPts val="570"/>
              </a:spcBef>
            </a:pPr>
            <a:r>
              <a:rPr lang="en-US" spc="-335" dirty="0" smtClean="0">
                <a:latin typeface="Times New Roman"/>
                <a:cs typeface="Times New Roman"/>
              </a:rPr>
              <a:t>A</a:t>
            </a:r>
            <a:r>
              <a:rPr lang="en-US" spc="-229" dirty="0" smtClean="0">
                <a:latin typeface="Times New Roman"/>
                <a:cs typeface="Times New Roman"/>
              </a:rPr>
              <a:t>v</a:t>
            </a:r>
            <a:r>
              <a:rPr lang="en-US" spc="-120" dirty="0" smtClean="0">
                <a:latin typeface="Times New Roman"/>
                <a:cs typeface="Times New Roman"/>
              </a:rPr>
              <a:t>oi</a:t>
            </a:r>
            <a:r>
              <a:rPr lang="en-US" spc="-110" dirty="0" smtClean="0">
                <a:latin typeface="Times New Roman"/>
                <a:cs typeface="Times New Roman"/>
              </a:rPr>
              <a:t>d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150" dirty="0" smtClean="0">
                <a:latin typeface="Times New Roman"/>
                <a:cs typeface="Times New Roman"/>
              </a:rPr>
              <a:t>of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00" dirty="0" smtClean="0">
                <a:latin typeface="Times New Roman"/>
                <a:cs typeface="Times New Roman"/>
              </a:rPr>
              <a:t>e</a:t>
            </a:r>
            <a:r>
              <a:rPr lang="en-US" spc="-110" dirty="0" smtClean="0">
                <a:latin typeface="Times New Roman"/>
                <a:cs typeface="Times New Roman"/>
              </a:rPr>
              <a:t>a</a:t>
            </a:r>
            <a:r>
              <a:rPr lang="en-US" spc="-75" dirty="0" smtClean="0">
                <a:latin typeface="Times New Roman"/>
                <a:cs typeface="Times New Roman"/>
              </a:rPr>
              <a:t>t</a:t>
            </a:r>
            <a:r>
              <a:rPr lang="en-US" spc="-130" dirty="0" smtClean="0">
                <a:latin typeface="Times New Roman"/>
                <a:cs typeface="Times New Roman"/>
              </a:rPr>
              <a:t>i</a:t>
            </a:r>
            <a:r>
              <a:rPr lang="en-US" spc="-165" dirty="0" smtClean="0">
                <a:latin typeface="Times New Roman"/>
                <a:cs typeface="Times New Roman"/>
              </a:rPr>
              <a:t>ng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30" dirty="0" smtClean="0">
                <a:latin typeface="Times New Roman"/>
                <a:cs typeface="Times New Roman"/>
              </a:rPr>
              <a:t>i</a:t>
            </a:r>
            <a:r>
              <a:rPr lang="en-US" spc="-170" dirty="0" smtClean="0">
                <a:latin typeface="Times New Roman"/>
                <a:cs typeface="Times New Roman"/>
              </a:rPr>
              <a:t>n</a:t>
            </a:r>
            <a:r>
              <a:rPr lang="en-US" spc="-160" dirty="0" smtClean="0">
                <a:latin typeface="Times New Roman"/>
                <a:cs typeface="Times New Roman"/>
              </a:rPr>
              <a:t>a</a:t>
            </a:r>
            <a:r>
              <a:rPr lang="en-US" spc="-114" dirty="0" smtClean="0">
                <a:latin typeface="Times New Roman"/>
                <a:cs typeface="Times New Roman"/>
              </a:rPr>
              <a:t>d</a:t>
            </a:r>
            <a:r>
              <a:rPr lang="en-US" spc="-95" dirty="0" smtClean="0">
                <a:latin typeface="Times New Roman"/>
                <a:cs typeface="Times New Roman"/>
              </a:rPr>
              <a:t>e</a:t>
            </a:r>
            <a:r>
              <a:rPr lang="en-US" spc="-145" dirty="0" smtClean="0">
                <a:latin typeface="Times New Roman"/>
                <a:cs typeface="Times New Roman"/>
              </a:rPr>
              <a:t>q</a:t>
            </a:r>
            <a:r>
              <a:rPr lang="en-US" spc="-95" dirty="0" smtClean="0">
                <a:latin typeface="Times New Roman"/>
                <a:cs typeface="Times New Roman"/>
              </a:rPr>
              <a:t>uat</a:t>
            </a:r>
            <a:r>
              <a:rPr lang="en-US" spc="-110" dirty="0" smtClean="0">
                <a:latin typeface="Times New Roman"/>
                <a:cs typeface="Times New Roman"/>
              </a:rPr>
              <a:t>el</a:t>
            </a:r>
            <a:r>
              <a:rPr lang="en-US" spc="-220" dirty="0" smtClean="0">
                <a:latin typeface="Times New Roman"/>
                <a:cs typeface="Times New Roman"/>
              </a:rPr>
              <a:t>y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50" dirty="0" smtClean="0">
                <a:latin typeface="Times New Roman"/>
                <a:cs typeface="Times New Roman"/>
              </a:rPr>
              <a:t>c</a:t>
            </a:r>
            <a:r>
              <a:rPr lang="en-US" spc="-125" dirty="0" smtClean="0">
                <a:latin typeface="Times New Roman"/>
                <a:cs typeface="Times New Roman"/>
              </a:rPr>
              <a:t>ook</a:t>
            </a:r>
            <a:r>
              <a:rPr lang="en-US" spc="-114" dirty="0" smtClean="0">
                <a:latin typeface="Times New Roman"/>
                <a:cs typeface="Times New Roman"/>
              </a:rPr>
              <a:t>e</a:t>
            </a:r>
            <a:r>
              <a:rPr lang="en-US" spc="-110" dirty="0" smtClean="0">
                <a:latin typeface="Times New Roman"/>
                <a:cs typeface="Times New Roman"/>
              </a:rPr>
              <a:t>d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200" dirty="0" smtClean="0">
                <a:latin typeface="Times New Roman"/>
                <a:cs typeface="Times New Roman"/>
              </a:rPr>
              <a:t>f</a:t>
            </a:r>
            <a:r>
              <a:rPr lang="en-US" spc="25" dirty="0" smtClean="0">
                <a:latin typeface="Times New Roman"/>
                <a:cs typeface="Times New Roman"/>
              </a:rPr>
              <a:t>r</a:t>
            </a:r>
            <a:r>
              <a:rPr lang="en-US" spc="-100" dirty="0" smtClean="0">
                <a:latin typeface="Times New Roman"/>
                <a:cs typeface="Times New Roman"/>
              </a:rPr>
              <a:t>e</a:t>
            </a:r>
            <a:r>
              <a:rPr lang="en-US" spc="-145" dirty="0" smtClean="0">
                <a:latin typeface="Times New Roman"/>
                <a:cs typeface="Times New Roman"/>
              </a:rPr>
              <a:t>sh</a:t>
            </a:r>
            <a:r>
              <a:rPr lang="en-US" spc="-229" dirty="0" smtClean="0">
                <a:latin typeface="Times New Roman"/>
                <a:cs typeface="Times New Roman"/>
              </a:rPr>
              <a:t>w</a:t>
            </a:r>
            <a:r>
              <a:rPr lang="en-US" spc="-95" dirty="0" smtClean="0">
                <a:latin typeface="Times New Roman"/>
                <a:cs typeface="Times New Roman"/>
              </a:rPr>
              <a:t>ate</a:t>
            </a:r>
            <a:r>
              <a:rPr lang="en-US" spc="25" dirty="0" smtClean="0">
                <a:latin typeface="Times New Roman"/>
                <a:cs typeface="Times New Roman"/>
              </a:rPr>
              <a:t>r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200" dirty="0" smtClean="0">
                <a:latin typeface="Times New Roman"/>
                <a:cs typeface="Times New Roman"/>
              </a:rPr>
              <a:t>f</a:t>
            </a:r>
            <a:r>
              <a:rPr lang="en-US" spc="-130" dirty="0" smtClean="0">
                <a:latin typeface="Times New Roman"/>
                <a:cs typeface="Times New Roman"/>
              </a:rPr>
              <a:t>i</a:t>
            </a:r>
            <a:r>
              <a:rPr lang="en-US" spc="-200" dirty="0" smtClean="0">
                <a:latin typeface="Times New Roman"/>
                <a:cs typeface="Times New Roman"/>
              </a:rPr>
              <a:t>s</a:t>
            </a:r>
            <a:r>
              <a:rPr lang="en-US" spc="-165" dirty="0" smtClean="0">
                <a:latin typeface="Times New Roman"/>
                <a:cs typeface="Times New Roman"/>
              </a:rPr>
              <a:t>h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55" dirty="0" smtClean="0">
                <a:latin typeface="Times New Roman"/>
                <a:cs typeface="Times New Roman"/>
              </a:rPr>
              <a:t>a</a:t>
            </a:r>
            <a:r>
              <a:rPr lang="en-US" spc="-185" dirty="0" smtClean="0">
                <a:latin typeface="Times New Roman"/>
                <a:cs typeface="Times New Roman"/>
              </a:rPr>
              <a:t>n</a:t>
            </a:r>
            <a:r>
              <a:rPr lang="en-US" spc="-75" dirty="0" smtClean="0">
                <a:latin typeface="Times New Roman"/>
                <a:cs typeface="Times New Roman"/>
              </a:rPr>
              <a:t>d  </a:t>
            </a:r>
            <a:r>
              <a:rPr lang="en-US" spc="-125" dirty="0" smtClean="0">
                <a:latin typeface="Times New Roman"/>
                <a:cs typeface="Times New Roman"/>
              </a:rPr>
              <a:t>shrimp</a:t>
            </a:r>
            <a:endParaRPr lang="en-US" dirty="0" smtClean="0">
              <a:latin typeface="Times New Roman"/>
              <a:cs typeface="Times New Roman"/>
            </a:endParaRPr>
          </a:p>
          <a:p>
            <a:pPr marL="174625" marR="3417570" indent="73660" algn="just">
              <a:lnSpc>
                <a:spcPct val="170000"/>
              </a:lnSpc>
            </a:pPr>
            <a:r>
              <a:rPr lang="en-US" spc="-375" dirty="0" smtClean="0">
                <a:latin typeface="Times New Roman"/>
                <a:cs typeface="Times New Roman"/>
              </a:rPr>
              <a:t>S</a:t>
            </a:r>
            <a:r>
              <a:rPr lang="en-US" spc="-180" dirty="0" smtClean="0">
                <a:latin typeface="Times New Roman"/>
                <a:cs typeface="Times New Roman"/>
              </a:rPr>
              <a:t>an</a:t>
            </a:r>
            <a:r>
              <a:rPr lang="en-US" spc="-105" dirty="0" smtClean="0">
                <a:latin typeface="Times New Roman"/>
                <a:cs typeface="Times New Roman"/>
              </a:rPr>
              <a:t>i</a:t>
            </a:r>
            <a:r>
              <a:rPr lang="en-US" spc="-70" dirty="0" smtClean="0">
                <a:latin typeface="Times New Roman"/>
                <a:cs typeface="Times New Roman"/>
              </a:rPr>
              <a:t>t</a:t>
            </a:r>
            <a:r>
              <a:rPr lang="en-US" spc="-120" dirty="0" smtClean="0">
                <a:latin typeface="Times New Roman"/>
                <a:cs typeface="Times New Roman"/>
              </a:rPr>
              <a:t>a</a:t>
            </a:r>
            <a:r>
              <a:rPr lang="en-US" spc="25" dirty="0" smtClean="0">
                <a:latin typeface="Times New Roman"/>
                <a:cs typeface="Times New Roman"/>
              </a:rPr>
              <a:t>r</a:t>
            </a:r>
            <a:r>
              <a:rPr lang="en-US" spc="-220" dirty="0" smtClean="0">
                <a:latin typeface="Times New Roman"/>
                <a:cs typeface="Times New Roman"/>
              </a:rPr>
              <a:t>y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20" dirty="0" smtClean="0">
                <a:latin typeface="Times New Roman"/>
                <a:cs typeface="Times New Roman"/>
              </a:rPr>
              <a:t>di</a:t>
            </a:r>
            <a:r>
              <a:rPr lang="en-US" spc="-200" dirty="0" smtClean="0">
                <a:latin typeface="Times New Roman"/>
                <a:cs typeface="Times New Roman"/>
              </a:rPr>
              <a:t>s</a:t>
            </a:r>
            <a:r>
              <a:rPr lang="en-US" spc="-125" dirty="0" smtClean="0">
                <a:latin typeface="Times New Roman"/>
                <a:cs typeface="Times New Roman"/>
              </a:rPr>
              <a:t>p</a:t>
            </a:r>
            <a:r>
              <a:rPr lang="en-US" spc="-175" dirty="0" smtClean="0">
                <a:latin typeface="Times New Roman"/>
                <a:cs typeface="Times New Roman"/>
              </a:rPr>
              <a:t>o</a:t>
            </a:r>
            <a:r>
              <a:rPr lang="en-US" spc="-130" dirty="0" smtClean="0">
                <a:latin typeface="Times New Roman"/>
                <a:cs typeface="Times New Roman"/>
              </a:rPr>
              <a:t>s</a:t>
            </a:r>
            <a:r>
              <a:rPr lang="en-US" spc="-215" dirty="0" smtClean="0">
                <a:latin typeface="Times New Roman"/>
                <a:cs typeface="Times New Roman"/>
              </a:rPr>
              <a:t>a</a:t>
            </a:r>
            <a:r>
              <a:rPr lang="en-US" spc="-100" dirty="0" smtClean="0">
                <a:latin typeface="Times New Roman"/>
                <a:cs typeface="Times New Roman"/>
              </a:rPr>
              <a:t>l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25" dirty="0" smtClean="0">
                <a:latin typeface="Times New Roman"/>
                <a:cs typeface="Times New Roman"/>
              </a:rPr>
              <a:t>o</a:t>
            </a:r>
            <a:r>
              <a:rPr lang="en-US" spc="-195" dirty="0" smtClean="0">
                <a:latin typeface="Times New Roman"/>
                <a:cs typeface="Times New Roman"/>
              </a:rPr>
              <a:t>f</a:t>
            </a:r>
            <a:r>
              <a:rPr lang="en-US" spc="-60" dirty="0" smtClean="0">
                <a:latin typeface="Times New Roman"/>
                <a:cs typeface="Times New Roman"/>
              </a:rPr>
              <a:t> </a:t>
            </a:r>
            <a:r>
              <a:rPr lang="en-US" spc="20" dirty="0" smtClean="0">
                <a:latin typeface="Times New Roman"/>
                <a:cs typeface="Times New Roman"/>
              </a:rPr>
              <a:t>t</a:t>
            </a:r>
            <a:r>
              <a:rPr lang="en-US" spc="-145" dirty="0" smtClean="0">
                <a:latin typeface="Times New Roman"/>
                <a:cs typeface="Times New Roman"/>
              </a:rPr>
              <a:t>h</a:t>
            </a:r>
            <a:r>
              <a:rPr lang="en-US" spc="-125" dirty="0" smtClean="0">
                <a:latin typeface="Times New Roman"/>
                <a:cs typeface="Times New Roman"/>
              </a:rPr>
              <a:t>e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00" dirty="0" smtClean="0">
                <a:latin typeface="Times New Roman"/>
                <a:cs typeface="Times New Roman"/>
              </a:rPr>
              <a:t>e</a:t>
            </a:r>
            <a:r>
              <a:rPr lang="en-US" spc="-140" dirty="0" smtClean="0">
                <a:latin typeface="Times New Roman"/>
                <a:cs typeface="Times New Roman"/>
              </a:rPr>
              <a:t>x</a:t>
            </a:r>
            <a:r>
              <a:rPr lang="en-US" spc="-120" dirty="0" smtClean="0">
                <a:latin typeface="Times New Roman"/>
                <a:cs typeface="Times New Roman"/>
              </a:rPr>
              <a:t>c</a:t>
            </a:r>
            <a:r>
              <a:rPr lang="en-US" spc="25" dirty="0" smtClean="0">
                <a:latin typeface="Times New Roman"/>
                <a:cs typeface="Times New Roman"/>
              </a:rPr>
              <a:t>r</a:t>
            </a:r>
            <a:r>
              <a:rPr lang="en-US" spc="-105" dirty="0" smtClean="0">
                <a:latin typeface="Times New Roman"/>
                <a:cs typeface="Times New Roman"/>
              </a:rPr>
              <a:t>e</a:t>
            </a:r>
            <a:r>
              <a:rPr lang="en-US" spc="-80" dirty="0" smtClean="0">
                <a:latin typeface="Times New Roman"/>
                <a:cs typeface="Times New Roman"/>
              </a:rPr>
              <a:t>ta  </a:t>
            </a:r>
            <a:r>
              <a:rPr lang="en-US" spc="-345" dirty="0" smtClean="0">
                <a:latin typeface="Times New Roman"/>
                <a:cs typeface="Times New Roman"/>
              </a:rPr>
              <a:t>A</a:t>
            </a:r>
            <a:r>
              <a:rPr lang="en-US" spc="-229" dirty="0" smtClean="0">
                <a:latin typeface="Times New Roman"/>
                <a:cs typeface="Times New Roman"/>
              </a:rPr>
              <a:t>v</a:t>
            </a:r>
            <a:r>
              <a:rPr lang="en-US" spc="-120" dirty="0" smtClean="0">
                <a:latin typeface="Times New Roman"/>
                <a:cs typeface="Times New Roman"/>
              </a:rPr>
              <a:t>oi</a:t>
            </a:r>
            <a:r>
              <a:rPr lang="en-US" spc="-110" dirty="0" smtClean="0">
                <a:latin typeface="Times New Roman"/>
                <a:cs typeface="Times New Roman"/>
              </a:rPr>
              <a:t>d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50" dirty="0" smtClean="0">
                <a:latin typeface="Times New Roman"/>
                <a:cs typeface="Times New Roman"/>
              </a:rPr>
              <a:t>of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25" dirty="0" smtClean="0">
                <a:latin typeface="Times New Roman"/>
                <a:cs typeface="Times New Roman"/>
              </a:rPr>
              <a:t>d</a:t>
            </a:r>
            <a:r>
              <a:rPr lang="en-US" spc="35" dirty="0" smtClean="0">
                <a:latin typeface="Times New Roman"/>
                <a:cs typeface="Times New Roman"/>
              </a:rPr>
              <a:t>r</a:t>
            </a:r>
            <a:r>
              <a:rPr lang="en-US" spc="-140" dirty="0" smtClean="0">
                <a:latin typeface="Times New Roman"/>
                <a:cs typeface="Times New Roman"/>
              </a:rPr>
              <a:t>i</a:t>
            </a:r>
            <a:r>
              <a:rPr lang="en-US" spc="-135" dirty="0" smtClean="0">
                <a:latin typeface="Times New Roman"/>
                <a:cs typeface="Times New Roman"/>
              </a:rPr>
              <a:t>nki</a:t>
            </a:r>
            <a:r>
              <a:rPr lang="en-US" spc="-165" dirty="0" smtClean="0">
                <a:latin typeface="Times New Roman"/>
                <a:cs typeface="Times New Roman"/>
              </a:rPr>
              <a:t>ng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25" dirty="0" smtClean="0">
                <a:latin typeface="Times New Roman"/>
                <a:cs typeface="Times New Roman"/>
              </a:rPr>
              <a:t>r</a:t>
            </a:r>
            <a:r>
              <a:rPr lang="en-US" spc="-140" dirty="0" smtClean="0">
                <a:latin typeface="Times New Roman"/>
                <a:cs typeface="Times New Roman"/>
              </a:rPr>
              <a:t>a</a:t>
            </a:r>
            <a:r>
              <a:rPr lang="en-US" spc="-220" dirty="0" smtClean="0">
                <a:latin typeface="Times New Roman"/>
                <a:cs typeface="Times New Roman"/>
              </a:rPr>
              <a:t>w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35" dirty="0" smtClean="0">
                <a:latin typeface="Times New Roman"/>
                <a:cs typeface="Times New Roman"/>
              </a:rPr>
              <a:t>w</a:t>
            </a:r>
            <a:r>
              <a:rPr lang="en-US" spc="-215" dirty="0" smtClean="0">
                <a:latin typeface="Times New Roman"/>
                <a:cs typeface="Times New Roman"/>
              </a:rPr>
              <a:t>a</a:t>
            </a:r>
            <a:r>
              <a:rPr lang="en-US" spc="-30" dirty="0" smtClean="0">
                <a:latin typeface="Times New Roman"/>
                <a:cs typeface="Times New Roman"/>
              </a:rPr>
              <a:t>t</a:t>
            </a:r>
            <a:r>
              <a:rPr lang="en-US" spc="-50" dirty="0" smtClean="0">
                <a:latin typeface="Times New Roman"/>
                <a:cs typeface="Times New Roman"/>
              </a:rPr>
              <a:t>e</a:t>
            </a:r>
            <a:r>
              <a:rPr lang="en-US" spc="25" dirty="0" smtClean="0">
                <a:latin typeface="Times New Roman"/>
                <a:cs typeface="Times New Roman"/>
              </a:rPr>
              <a:t>r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b="1" spc="-50" dirty="0" smtClean="0">
                <a:solidFill>
                  <a:srgbClr val="412D2D"/>
                </a:solidFill>
              </a:rPr>
              <a:t>				Beware!!!</a:t>
            </a:r>
          </a:p>
          <a:p>
            <a:pPr algn="just">
              <a:buNone/>
            </a:pPr>
            <a:r>
              <a:rPr lang="en-US" sz="2400" spc="-125" dirty="0" err="1" smtClean="0">
                <a:latin typeface="Times New Roman"/>
                <a:cs typeface="Times New Roman"/>
              </a:rPr>
              <a:t>Metacercariae</a:t>
            </a:r>
            <a:r>
              <a:rPr lang="en-US" sz="2400" spc="-70" dirty="0" smtClean="0">
                <a:latin typeface="Times New Roman"/>
                <a:cs typeface="Times New Roman"/>
              </a:rPr>
              <a:t> </a:t>
            </a:r>
            <a:r>
              <a:rPr lang="en-US" sz="2400" spc="-160" dirty="0" smtClean="0">
                <a:latin typeface="Times New Roman"/>
                <a:cs typeface="Times New Roman"/>
              </a:rPr>
              <a:t>can</a:t>
            </a:r>
            <a:r>
              <a:rPr lang="en-US" sz="2400" spc="-70" dirty="0" smtClean="0">
                <a:latin typeface="Times New Roman"/>
                <a:cs typeface="Times New Roman"/>
              </a:rPr>
              <a:t> </a:t>
            </a:r>
            <a:r>
              <a:rPr lang="en-US" sz="2400" spc="-114" dirty="0" smtClean="0">
                <a:latin typeface="Times New Roman"/>
                <a:cs typeface="Times New Roman"/>
              </a:rPr>
              <a:t>remain</a:t>
            </a:r>
            <a:r>
              <a:rPr lang="en-US" sz="2400" spc="-65" dirty="0" smtClean="0">
                <a:latin typeface="Times New Roman"/>
                <a:cs typeface="Times New Roman"/>
              </a:rPr>
              <a:t> </a:t>
            </a:r>
            <a:r>
              <a:rPr lang="en-US" sz="2400" spc="-155" dirty="0" smtClean="0">
                <a:latin typeface="Times New Roman"/>
                <a:cs typeface="Times New Roman"/>
              </a:rPr>
              <a:t>viable</a:t>
            </a:r>
            <a:r>
              <a:rPr lang="en-US" sz="2400" spc="-65" dirty="0" smtClean="0">
                <a:latin typeface="Times New Roman"/>
                <a:cs typeface="Times New Roman"/>
              </a:rPr>
              <a:t> </a:t>
            </a:r>
            <a:r>
              <a:rPr lang="en-US" sz="2400" spc="-135" dirty="0" smtClean="0">
                <a:latin typeface="Times New Roman"/>
                <a:cs typeface="Times New Roman"/>
              </a:rPr>
              <a:t>even</a:t>
            </a:r>
            <a:r>
              <a:rPr lang="en-US" sz="2400" spc="-75" dirty="0" smtClean="0">
                <a:latin typeface="Times New Roman"/>
                <a:cs typeface="Times New Roman"/>
              </a:rPr>
              <a:t> </a:t>
            </a:r>
            <a:r>
              <a:rPr lang="en-US" sz="2400" spc="-90" dirty="0" smtClean="0">
                <a:latin typeface="Times New Roman"/>
                <a:cs typeface="Times New Roman"/>
              </a:rPr>
              <a:t>after</a:t>
            </a:r>
            <a:r>
              <a:rPr lang="en-US" sz="2400" spc="-65" dirty="0" smtClean="0">
                <a:latin typeface="Times New Roman"/>
                <a:cs typeface="Times New Roman"/>
              </a:rPr>
              <a:t> </a:t>
            </a:r>
            <a:r>
              <a:rPr lang="en-US" sz="2400" spc="-80" dirty="0" smtClean="0">
                <a:latin typeface="Times New Roman"/>
                <a:cs typeface="Times New Roman"/>
              </a:rPr>
              <a:t>the</a:t>
            </a:r>
            <a:r>
              <a:rPr lang="en-US" sz="2400" spc="-70" dirty="0" smtClean="0">
                <a:latin typeface="Times New Roman"/>
                <a:cs typeface="Times New Roman"/>
              </a:rPr>
              <a:t> </a:t>
            </a:r>
            <a:r>
              <a:rPr lang="en-US" sz="2400" spc="-175" dirty="0" smtClean="0">
                <a:latin typeface="Times New Roman"/>
                <a:cs typeface="Times New Roman"/>
              </a:rPr>
              <a:t>fish</a:t>
            </a:r>
            <a:r>
              <a:rPr lang="en-US" sz="2400" spc="-65" dirty="0" smtClean="0">
                <a:latin typeface="Times New Roman"/>
                <a:cs typeface="Times New Roman"/>
              </a:rPr>
              <a:t> </a:t>
            </a:r>
            <a:r>
              <a:rPr lang="en-US" sz="2400" spc="-195" dirty="0" smtClean="0">
                <a:latin typeface="Times New Roman"/>
                <a:cs typeface="Times New Roman"/>
              </a:rPr>
              <a:t>has</a:t>
            </a:r>
            <a:r>
              <a:rPr lang="en-US" sz="2400" spc="-65" dirty="0" smtClean="0">
                <a:latin typeface="Times New Roman"/>
                <a:cs typeface="Times New Roman"/>
              </a:rPr>
              <a:t> </a:t>
            </a:r>
            <a:r>
              <a:rPr lang="en-US" sz="2400" spc="-114" dirty="0" smtClean="0">
                <a:latin typeface="Times New Roman"/>
                <a:cs typeface="Times New Roman"/>
              </a:rPr>
              <a:t>been </a:t>
            </a:r>
            <a:r>
              <a:rPr lang="en-US" sz="2400" spc="-635" dirty="0" smtClean="0">
                <a:latin typeface="Times New Roman"/>
                <a:cs typeface="Times New Roman"/>
              </a:rPr>
              <a:t> </a:t>
            </a:r>
            <a:r>
              <a:rPr lang="en-US" sz="2400" spc="-100" dirty="0" smtClean="0">
                <a:latin typeface="Times New Roman"/>
                <a:cs typeface="Times New Roman"/>
              </a:rPr>
              <a:t>pickled,</a:t>
            </a:r>
            <a:r>
              <a:rPr lang="en-US" sz="2400" spc="-65" dirty="0" smtClean="0">
                <a:latin typeface="Times New Roman"/>
                <a:cs typeface="Times New Roman"/>
              </a:rPr>
              <a:t> </a:t>
            </a:r>
            <a:r>
              <a:rPr lang="en-US" sz="2400" spc="-90" dirty="0" smtClean="0">
                <a:latin typeface="Times New Roman"/>
                <a:cs typeface="Times New Roman"/>
              </a:rPr>
              <a:t>salted,</a:t>
            </a:r>
            <a:r>
              <a:rPr lang="en-US" sz="2400" spc="-70" dirty="0" smtClean="0">
                <a:latin typeface="Times New Roman"/>
                <a:cs typeface="Times New Roman"/>
              </a:rPr>
              <a:t> </a:t>
            </a:r>
            <a:r>
              <a:rPr lang="en-US" sz="2400" spc="-55" dirty="0" smtClean="0">
                <a:latin typeface="Times New Roman"/>
                <a:cs typeface="Times New Roman"/>
              </a:rPr>
              <a:t>dried,</a:t>
            </a:r>
            <a:r>
              <a:rPr lang="en-US" sz="2400" spc="-75" dirty="0" smtClean="0">
                <a:latin typeface="Times New Roman"/>
                <a:cs typeface="Times New Roman"/>
              </a:rPr>
              <a:t> </a:t>
            </a:r>
            <a:r>
              <a:rPr lang="en-US" sz="2400" spc="-40" dirty="0" smtClean="0">
                <a:latin typeface="Times New Roman"/>
                <a:cs typeface="Times New Roman"/>
              </a:rPr>
              <a:t>or</a:t>
            </a:r>
            <a:r>
              <a:rPr lang="en-US" sz="2400" spc="-60" dirty="0" smtClean="0">
                <a:latin typeface="Times New Roman"/>
                <a:cs typeface="Times New Roman"/>
              </a:rPr>
              <a:t> </a:t>
            </a:r>
            <a:r>
              <a:rPr lang="en-US" sz="2400" spc="-145" dirty="0" smtClean="0">
                <a:latin typeface="Times New Roman"/>
                <a:cs typeface="Times New Roman"/>
              </a:rPr>
              <a:t>smoked</a:t>
            </a:r>
            <a:endParaRPr lang="en-US" sz="2400" b="1" spc="-50" dirty="0" smtClean="0">
              <a:solidFill>
                <a:srgbClr val="412D2D"/>
              </a:solidFill>
            </a:endParaRPr>
          </a:p>
          <a:p>
            <a:pPr>
              <a:buNone/>
            </a:pPr>
            <a:endParaRPr lang="en-US" sz="7200" b="1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1583" y="3184933"/>
            <a:ext cx="2342333" cy="210103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48433" y="3832633"/>
            <a:ext cx="2504893" cy="209087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991633" y="3281453"/>
            <a:ext cx="2713173" cy="200451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spc="-35" dirty="0" smtClean="0">
                <a:solidFill>
                  <a:srgbClr val="412D2D"/>
                </a:solidFill>
              </a:rPr>
              <a:t>Introduction</a:t>
            </a:r>
          </a:p>
          <a:p>
            <a:pPr marL="340995" indent="-302895" algn="just">
              <a:lnSpc>
                <a:spcPct val="150000"/>
              </a:lnSpc>
              <a:spcBef>
                <a:spcPts val="340"/>
              </a:spcBef>
              <a:buClr>
                <a:srgbClr val="D24716"/>
              </a:buClr>
              <a:buSzPct val="80357"/>
              <a:buFont typeface="Trebuchet MS"/>
              <a:buChar char="●"/>
              <a:tabLst>
                <a:tab pos="340995" algn="l"/>
              </a:tabLst>
            </a:pPr>
            <a:r>
              <a:rPr lang="en-US" spc="-370" dirty="0" smtClean="0">
                <a:latin typeface="Times New Roman"/>
                <a:cs typeface="Times New Roman"/>
              </a:rPr>
              <a:t>“</a:t>
            </a:r>
            <a:r>
              <a:rPr lang="en-US" spc="30" dirty="0" smtClean="0">
                <a:latin typeface="Times New Roman"/>
                <a:cs typeface="Times New Roman"/>
              </a:rPr>
              <a:t>O</a:t>
            </a:r>
            <a:r>
              <a:rPr lang="en-US" spc="10" dirty="0" smtClean="0">
                <a:latin typeface="Times New Roman"/>
                <a:cs typeface="Times New Roman"/>
              </a:rPr>
              <a:t>r</a:t>
            </a:r>
            <a:r>
              <a:rPr lang="en-US" spc="-95" dirty="0" smtClean="0">
                <a:latin typeface="Times New Roman"/>
                <a:cs typeface="Times New Roman"/>
              </a:rPr>
              <a:t>i</a:t>
            </a:r>
            <a:r>
              <a:rPr lang="en-US" spc="-155" dirty="0" smtClean="0">
                <a:latin typeface="Times New Roman"/>
                <a:cs typeface="Times New Roman"/>
              </a:rPr>
              <a:t>e</a:t>
            </a:r>
            <a:r>
              <a:rPr lang="en-US" spc="-114" dirty="0" smtClean="0">
                <a:latin typeface="Times New Roman"/>
                <a:cs typeface="Times New Roman"/>
              </a:rPr>
              <a:t>n</a:t>
            </a:r>
            <a:r>
              <a:rPr lang="en-US" spc="35" dirty="0" smtClean="0">
                <a:latin typeface="Times New Roman"/>
                <a:cs typeface="Times New Roman"/>
              </a:rPr>
              <a:t>t</a:t>
            </a:r>
            <a:r>
              <a:rPr lang="en-US" spc="-229" dirty="0" smtClean="0">
                <a:latin typeface="Times New Roman"/>
                <a:cs typeface="Times New Roman"/>
              </a:rPr>
              <a:t>a</a:t>
            </a:r>
            <a:r>
              <a:rPr lang="en-US" spc="-110" dirty="0" smtClean="0">
                <a:latin typeface="Times New Roman"/>
                <a:cs typeface="Times New Roman"/>
              </a:rPr>
              <a:t>l</a:t>
            </a:r>
            <a:r>
              <a:rPr lang="en-US" spc="-85" dirty="0" smtClean="0">
                <a:latin typeface="Times New Roman"/>
                <a:cs typeface="Times New Roman"/>
              </a:rPr>
              <a:t> </a:t>
            </a:r>
            <a:r>
              <a:rPr lang="en-US" spc="-220" dirty="0" smtClean="0">
                <a:latin typeface="Times New Roman"/>
                <a:cs typeface="Times New Roman"/>
              </a:rPr>
              <a:t>Li</a:t>
            </a:r>
            <a:r>
              <a:rPr lang="en-US" spc="-254" dirty="0" smtClean="0">
                <a:latin typeface="Times New Roman"/>
                <a:cs typeface="Times New Roman"/>
              </a:rPr>
              <a:t>v</a:t>
            </a:r>
            <a:r>
              <a:rPr lang="en-US" spc="-110" dirty="0" smtClean="0">
                <a:latin typeface="Times New Roman"/>
                <a:cs typeface="Times New Roman"/>
              </a:rPr>
              <a:t>e</a:t>
            </a:r>
            <a:r>
              <a:rPr lang="en-US" spc="30" dirty="0" smtClean="0">
                <a:latin typeface="Times New Roman"/>
                <a:cs typeface="Times New Roman"/>
              </a:rPr>
              <a:t>r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280" dirty="0" smtClean="0">
                <a:latin typeface="Times New Roman"/>
                <a:cs typeface="Times New Roman"/>
              </a:rPr>
              <a:t>F</a:t>
            </a:r>
            <a:r>
              <a:rPr lang="en-US" spc="-114" dirty="0" smtClean="0">
                <a:latin typeface="Times New Roman"/>
                <a:cs typeface="Times New Roman"/>
              </a:rPr>
              <a:t>lu</a:t>
            </a:r>
            <a:r>
              <a:rPr lang="en-US" spc="-185" dirty="0" smtClean="0">
                <a:latin typeface="Times New Roman"/>
                <a:cs typeface="Times New Roman"/>
              </a:rPr>
              <a:t>k</a:t>
            </a:r>
            <a:r>
              <a:rPr lang="en-US" spc="-110" dirty="0" smtClean="0">
                <a:latin typeface="Times New Roman"/>
                <a:cs typeface="Times New Roman"/>
              </a:rPr>
              <a:t>e</a:t>
            </a:r>
            <a:r>
              <a:rPr lang="en-US" spc="-370" dirty="0" smtClean="0">
                <a:latin typeface="Times New Roman"/>
                <a:cs typeface="Times New Roman"/>
              </a:rPr>
              <a:t>”/ </a:t>
            </a:r>
            <a:r>
              <a:rPr lang="en-US" spc="-370" dirty="0" smtClean="0">
                <a:latin typeface="Times New Roman" pitchFamily="18" charset="0"/>
                <a:cs typeface="Times New Roman" pitchFamily="18" charset="0"/>
              </a:rPr>
              <a:t>The    Chinese   l </a:t>
            </a:r>
            <a:r>
              <a:rPr lang="en-US" spc="-370" dirty="0" err="1" smtClean="0">
                <a:latin typeface="Times New Roman" pitchFamily="18" charset="0"/>
                <a:cs typeface="Times New Roman" pitchFamily="18" charset="0"/>
              </a:rPr>
              <a:t>iver</a:t>
            </a:r>
            <a:r>
              <a:rPr lang="en-US" spc="-370" dirty="0" smtClean="0">
                <a:latin typeface="Times New Roman" pitchFamily="18" charset="0"/>
                <a:cs typeface="Times New Roman" pitchFamily="18" charset="0"/>
              </a:rPr>
              <a:t>    Fluke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0995" indent="-302895" algn="just">
              <a:lnSpc>
                <a:spcPct val="150000"/>
              </a:lnSpc>
              <a:spcBef>
                <a:spcPts val="240"/>
              </a:spcBef>
              <a:buClr>
                <a:srgbClr val="D24716"/>
              </a:buClr>
              <a:buSzPct val="80357"/>
              <a:buFont typeface="Trebuchet MS"/>
              <a:buChar char="●"/>
              <a:tabLst>
                <a:tab pos="340995" algn="l"/>
              </a:tabLst>
            </a:pPr>
            <a:r>
              <a:rPr lang="en-US" spc="-270" dirty="0" smtClean="0">
                <a:latin typeface="Times New Roman"/>
                <a:cs typeface="Times New Roman"/>
              </a:rPr>
              <a:t>F</a:t>
            </a:r>
            <a:r>
              <a:rPr lang="en-US" spc="-125" dirty="0" smtClean="0">
                <a:latin typeface="Times New Roman"/>
                <a:cs typeface="Times New Roman"/>
              </a:rPr>
              <a:t>oo</a:t>
            </a:r>
            <a:r>
              <a:rPr lang="en-US" spc="-120" dirty="0" smtClean="0">
                <a:latin typeface="Times New Roman"/>
                <a:cs typeface="Times New Roman"/>
              </a:rPr>
              <a:t>d</a:t>
            </a:r>
            <a:r>
              <a:rPr lang="en-US" spc="-80" dirty="0" smtClean="0">
                <a:latin typeface="Times New Roman"/>
                <a:cs typeface="Times New Roman"/>
              </a:rPr>
              <a:t> </a:t>
            </a:r>
            <a:r>
              <a:rPr lang="en-US" spc="-155" dirty="0" smtClean="0">
                <a:latin typeface="Times New Roman"/>
                <a:cs typeface="Times New Roman"/>
              </a:rPr>
              <a:t>b</a:t>
            </a:r>
            <a:r>
              <a:rPr lang="en-US" spc="-125" dirty="0" smtClean="0">
                <a:latin typeface="Times New Roman"/>
                <a:cs typeface="Times New Roman"/>
              </a:rPr>
              <a:t>o</a:t>
            </a:r>
            <a:r>
              <a:rPr lang="en-US" spc="25" dirty="0" smtClean="0">
                <a:latin typeface="Times New Roman"/>
                <a:cs typeface="Times New Roman"/>
              </a:rPr>
              <a:t>r</a:t>
            </a:r>
            <a:r>
              <a:rPr lang="en-US" spc="-120" dirty="0" smtClean="0">
                <a:latin typeface="Times New Roman"/>
                <a:cs typeface="Times New Roman"/>
              </a:rPr>
              <a:t>n</a:t>
            </a:r>
            <a:r>
              <a:rPr lang="en-US" spc="-80" dirty="0" smtClean="0">
                <a:latin typeface="Times New Roman"/>
                <a:cs typeface="Times New Roman"/>
              </a:rPr>
              <a:t> </a:t>
            </a:r>
            <a:r>
              <a:rPr lang="en-US" spc="-114" dirty="0" smtClean="0">
                <a:latin typeface="Times New Roman"/>
                <a:cs typeface="Times New Roman"/>
              </a:rPr>
              <a:t>p</a:t>
            </a:r>
            <a:r>
              <a:rPr lang="en-US" spc="-229" dirty="0" smtClean="0">
                <a:latin typeface="Times New Roman"/>
                <a:cs typeface="Times New Roman"/>
              </a:rPr>
              <a:t>a</a:t>
            </a:r>
            <a:r>
              <a:rPr lang="en-US" spc="25" dirty="0" smtClean="0">
                <a:latin typeface="Times New Roman"/>
                <a:cs typeface="Times New Roman"/>
              </a:rPr>
              <a:t>r</a:t>
            </a:r>
            <a:r>
              <a:rPr lang="en-US" spc="-229" dirty="0" smtClean="0">
                <a:latin typeface="Times New Roman"/>
                <a:cs typeface="Times New Roman"/>
              </a:rPr>
              <a:t>a</a:t>
            </a:r>
            <a:r>
              <a:rPr lang="en-US" spc="-225" dirty="0" smtClean="0">
                <a:latin typeface="Times New Roman"/>
                <a:cs typeface="Times New Roman"/>
              </a:rPr>
              <a:t>s</a:t>
            </a:r>
            <a:r>
              <a:rPr lang="en-US" spc="-50" dirty="0" smtClean="0">
                <a:latin typeface="Times New Roman"/>
                <a:cs typeface="Times New Roman"/>
              </a:rPr>
              <a:t>it</a:t>
            </a:r>
            <a:r>
              <a:rPr lang="en-US" spc="-110" dirty="0" smtClean="0">
                <a:latin typeface="Times New Roman"/>
                <a:cs typeface="Times New Roman"/>
              </a:rPr>
              <a:t>e</a:t>
            </a:r>
            <a:endParaRPr lang="en-US" dirty="0" smtClean="0">
              <a:latin typeface="Times New Roman"/>
              <a:cs typeface="Times New Roman"/>
            </a:endParaRPr>
          </a:p>
          <a:p>
            <a:pPr marL="311150" marR="434975" indent="-273050" algn="just">
              <a:lnSpc>
                <a:spcPct val="150000"/>
              </a:lnSpc>
              <a:spcBef>
                <a:spcPts val="580"/>
              </a:spcBef>
              <a:buClr>
                <a:srgbClr val="D24716"/>
              </a:buClr>
              <a:buSzPct val="80357"/>
              <a:buFont typeface="Trebuchet MS"/>
              <a:buChar char="●"/>
              <a:tabLst>
                <a:tab pos="340995" algn="l"/>
              </a:tabLst>
            </a:pPr>
            <a:r>
              <a:rPr lang="en-US" spc="-245" dirty="0" smtClean="0">
                <a:latin typeface="Times New Roman"/>
                <a:cs typeface="Times New Roman"/>
              </a:rPr>
              <a:t>An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114" dirty="0" smtClean="0">
                <a:latin typeface="Times New Roman"/>
                <a:cs typeface="Times New Roman"/>
              </a:rPr>
              <a:t>estimated</a:t>
            </a:r>
            <a:r>
              <a:rPr lang="en-US" spc="-80" dirty="0" smtClean="0">
                <a:latin typeface="Times New Roman"/>
                <a:cs typeface="Times New Roman"/>
              </a:rPr>
              <a:t> </a:t>
            </a:r>
            <a:r>
              <a:rPr lang="en-US" spc="-120" dirty="0" smtClean="0">
                <a:latin typeface="Times New Roman"/>
                <a:cs typeface="Times New Roman"/>
              </a:rPr>
              <a:t>30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30" dirty="0" smtClean="0">
                <a:latin typeface="Times New Roman"/>
                <a:cs typeface="Times New Roman"/>
              </a:rPr>
              <a:t>million</a:t>
            </a:r>
            <a:r>
              <a:rPr lang="en-US" spc="-80" dirty="0" smtClean="0">
                <a:latin typeface="Times New Roman"/>
                <a:cs typeface="Times New Roman"/>
              </a:rPr>
              <a:t> </a:t>
            </a:r>
            <a:r>
              <a:rPr lang="en-US" spc="-114" dirty="0" smtClean="0">
                <a:latin typeface="Times New Roman"/>
                <a:cs typeface="Times New Roman"/>
              </a:rPr>
              <a:t>people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05" dirty="0" smtClean="0">
                <a:latin typeface="Times New Roman"/>
                <a:cs typeface="Times New Roman"/>
              </a:rPr>
              <a:t>are</a:t>
            </a:r>
            <a:r>
              <a:rPr lang="en-US" spc="-80" dirty="0" smtClean="0">
                <a:latin typeface="Times New Roman"/>
                <a:cs typeface="Times New Roman"/>
              </a:rPr>
              <a:t> </a:t>
            </a:r>
            <a:r>
              <a:rPr lang="en-US" spc="-120" dirty="0" smtClean="0">
                <a:latin typeface="Times New Roman"/>
                <a:cs typeface="Times New Roman"/>
              </a:rPr>
              <a:t>infected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14" dirty="0" smtClean="0">
                <a:latin typeface="Times New Roman"/>
                <a:cs typeface="Times New Roman"/>
              </a:rPr>
              <a:t>with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i="1" spc="-229" dirty="0" smtClean="0">
                <a:latin typeface="Georgia"/>
                <a:cs typeface="Georgia"/>
              </a:rPr>
              <a:t>C. </a:t>
            </a:r>
            <a:r>
              <a:rPr lang="en-US" i="1" spc="-660" dirty="0" smtClean="0">
                <a:latin typeface="Georgia"/>
                <a:cs typeface="Georgia"/>
              </a:rPr>
              <a:t> </a:t>
            </a:r>
            <a:r>
              <a:rPr lang="en-US" i="1" spc="-355" dirty="0" err="1" smtClean="0">
                <a:latin typeface="Georgia"/>
                <a:cs typeface="Georgia"/>
              </a:rPr>
              <a:t>sinensis</a:t>
            </a:r>
            <a:r>
              <a:rPr lang="en-US" spc="-355" dirty="0" smtClean="0">
                <a:latin typeface="Times New Roman"/>
                <a:cs typeface="Times New Roman"/>
              </a:rPr>
              <a:t>.</a:t>
            </a:r>
            <a:endParaRPr lang="en-US" dirty="0" smtClean="0">
              <a:latin typeface="Times New Roman"/>
              <a:cs typeface="Times New Roman"/>
            </a:endParaRPr>
          </a:p>
          <a:p>
            <a:pPr marL="340995" indent="-302895" algn="just">
              <a:lnSpc>
                <a:spcPct val="150000"/>
              </a:lnSpc>
              <a:spcBef>
                <a:spcPts val="190"/>
              </a:spcBef>
              <a:buClr>
                <a:srgbClr val="D24716"/>
              </a:buClr>
              <a:buSzPct val="80357"/>
              <a:buFont typeface="Trebuchet MS"/>
              <a:buChar char="●"/>
              <a:tabLst>
                <a:tab pos="340995" algn="l"/>
              </a:tabLst>
            </a:pPr>
            <a:r>
              <a:rPr lang="en-US" spc="-135" dirty="0" smtClean="0">
                <a:latin typeface="Times New Roman"/>
                <a:cs typeface="Times New Roman"/>
              </a:rPr>
              <a:t>T</a:t>
            </a:r>
            <a:r>
              <a:rPr lang="en-US" spc="-185" dirty="0" smtClean="0">
                <a:latin typeface="Times New Roman"/>
                <a:cs typeface="Times New Roman"/>
              </a:rPr>
              <a:t>h</a:t>
            </a:r>
            <a:r>
              <a:rPr lang="en-US" spc="-110" dirty="0" smtClean="0">
                <a:latin typeface="Times New Roman"/>
                <a:cs typeface="Times New Roman"/>
              </a:rPr>
              <a:t>e</a:t>
            </a:r>
            <a:r>
              <a:rPr lang="en-US" spc="-85" dirty="0" smtClean="0">
                <a:latin typeface="Times New Roman"/>
                <a:cs typeface="Times New Roman"/>
              </a:rPr>
              <a:t> </a:t>
            </a:r>
            <a:r>
              <a:rPr lang="en-US" spc="-114" dirty="0" smtClean="0">
                <a:latin typeface="Times New Roman"/>
                <a:cs typeface="Times New Roman"/>
              </a:rPr>
              <a:t>p</a:t>
            </a:r>
            <a:r>
              <a:rPr lang="en-US" spc="-229" dirty="0" smtClean="0">
                <a:latin typeface="Times New Roman"/>
                <a:cs typeface="Times New Roman"/>
              </a:rPr>
              <a:t>a</a:t>
            </a:r>
            <a:r>
              <a:rPr lang="en-US" spc="25" dirty="0" smtClean="0">
                <a:latin typeface="Times New Roman"/>
                <a:cs typeface="Times New Roman"/>
              </a:rPr>
              <a:t>r</a:t>
            </a:r>
            <a:r>
              <a:rPr lang="en-US" spc="-229" dirty="0" smtClean="0">
                <a:latin typeface="Times New Roman"/>
                <a:cs typeface="Times New Roman"/>
              </a:rPr>
              <a:t>a</a:t>
            </a:r>
            <a:r>
              <a:rPr lang="en-US" spc="-225" dirty="0" smtClean="0">
                <a:latin typeface="Times New Roman"/>
                <a:cs typeface="Times New Roman"/>
              </a:rPr>
              <a:t>s</a:t>
            </a:r>
            <a:r>
              <a:rPr lang="en-US" spc="-50" dirty="0" smtClean="0">
                <a:latin typeface="Times New Roman"/>
                <a:cs typeface="Times New Roman"/>
              </a:rPr>
              <a:t>i</a:t>
            </a:r>
            <a:r>
              <a:rPr lang="en-US" spc="-60" dirty="0" smtClean="0">
                <a:latin typeface="Times New Roman"/>
                <a:cs typeface="Times New Roman"/>
              </a:rPr>
              <a:t>t</a:t>
            </a:r>
            <a:r>
              <a:rPr lang="en-US" spc="-110" dirty="0" smtClean="0">
                <a:latin typeface="Times New Roman"/>
                <a:cs typeface="Times New Roman"/>
              </a:rPr>
              <a:t>e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65" dirty="0" smtClean="0">
                <a:latin typeface="Times New Roman"/>
                <a:cs typeface="Times New Roman"/>
              </a:rPr>
              <a:t>m</a:t>
            </a:r>
            <a:r>
              <a:rPr lang="en-US" spc="-229" dirty="0" smtClean="0">
                <a:latin typeface="Times New Roman"/>
                <a:cs typeface="Times New Roman"/>
              </a:rPr>
              <a:t>a</a:t>
            </a:r>
            <a:r>
              <a:rPr lang="en-US" spc="-235" dirty="0" smtClean="0">
                <a:latin typeface="Times New Roman"/>
                <a:cs typeface="Times New Roman"/>
              </a:rPr>
              <a:t>y</a:t>
            </a:r>
            <a:r>
              <a:rPr lang="en-US" spc="-90" dirty="0" smtClean="0">
                <a:latin typeface="Times New Roman"/>
                <a:cs typeface="Times New Roman"/>
              </a:rPr>
              <a:t> </a:t>
            </a:r>
            <a:r>
              <a:rPr lang="en-US" spc="-114" dirty="0" smtClean="0">
                <a:latin typeface="Times New Roman"/>
                <a:cs typeface="Times New Roman"/>
              </a:rPr>
              <a:t>l</a:t>
            </a:r>
            <a:r>
              <a:rPr lang="en-US" spc="-135" dirty="0" smtClean="0">
                <a:latin typeface="Times New Roman"/>
                <a:cs typeface="Times New Roman"/>
              </a:rPr>
              <a:t>i</a:t>
            </a:r>
            <a:r>
              <a:rPr lang="en-US" spc="-250" dirty="0" smtClean="0">
                <a:latin typeface="Times New Roman"/>
                <a:cs typeface="Times New Roman"/>
              </a:rPr>
              <a:t>v</a:t>
            </a:r>
            <a:r>
              <a:rPr lang="en-US" spc="-110" dirty="0" smtClean="0">
                <a:latin typeface="Times New Roman"/>
                <a:cs typeface="Times New Roman"/>
              </a:rPr>
              <a:t>e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25" dirty="0" smtClean="0">
                <a:latin typeface="Times New Roman"/>
                <a:cs typeface="Times New Roman"/>
              </a:rPr>
              <a:t>u</a:t>
            </a:r>
            <a:r>
              <a:rPr lang="en-US" spc="-120" dirty="0" smtClean="0">
                <a:latin typeface="Times New Roman"/>
                <a:cs typeface="Times New Roman"/>
              </a:rPr>
              <a:t>p</a:t>
            </a:r>
            <a:r>
              <a:rPr lang="en-US" spc="-80" dirty="0" smtClean="0">
                <a:latin typeface="Times New Roman"/>
                <a:cs typeface="Times New Roman"/>
              </a:rPr>
              <a:t> </a:t>
            </a:r>
            <a:r>
              <a:rPr lang="en-US" spc="35" dirty="0" smtClean="0">
                <a:latin typeface="Times New Roman"/>
                <a:cs typeface="Times New Roman"/>
              </a:rPr>
              <a:t>t</a:t>
            </a:r>
            <a:r>
              <a:rPr lang="en-US" spc="-120" dirty="0" smtClean="0">
                <a:latin typeface="Times New Roman"/>
                <a:cs typeface="Times New Roman"/>
              </a:rPr>
              <a:t>o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125" dirty="0" smtClean="0">
                <a:latin typeface="Times New Roman"/>
                <a:cs typeface="Times New Roman"/>
              </a:rPr>
              <a:t>4</a:t>
            </a:r>
            <a:r>
              <a:rPr lang="en-US" spc="-120" dirty="0" smtClean="0">
                <a:latin typeface="Times New Roman"/>
                <a:cs typeface="Times New Roman"/>
              </a:rPr>
              <a:t>5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245" dirty="0" smtClean="0">
                <a:latin typeface="Times New Roman"/>
                <a:cs typeface="Times New Roman"/>
              </a:rPr>
              <a:t>y</a:t>
            </a:r>
            <a:r>
              <a:rPr lang="en-US" spc="-110" dirty="0" smtClean="0">
                <a:latin typeface="Times New Roman"/>
                <a:cs typeface="Times New Roman"/>
              </a:rPr>
              <a:t>e</a:t>
            </a:r>
            <a:r>
              <a:rPr lang="en-US" spc="-229" dirty="0" smtClean="0">
                <a:latin typeface="Times New Roman"/>
                <a:cs typeface="Times New Roman"/>
              </a:rPr>
              <a:t>a</a:t>
            </a:r>
            <a:r>
              <a:rPr lang="en-US" spc="25" dirty="0" smtClean="0">
                <a:latin typeface="Times New Roman"/>
                <a:cs typeface="Times New Roman"/>
              </a:rPr>
              <a:t>r</a:t>
            </a:r>
            <a:r>
              <a:rPr lang="en-US" spc="-215" dirty="0" smtClean="0">
                <a:latin typeface="Times New Roman"/>
                <a:cs typeface="Times New Roman"/>
              </a:rPr>
              <a:t>s</a:t>
            </a:r>
            <a:r>
              <a:rPr lang="en-US" spc="-85" dirty="0" smtClean="0">
                <a:latin typeface="Times New Roman"/>
                <a:cs typeface="Times New Roman"/>
              </a:rPr>
              <a:t> 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155" dirty="0" smtClean="0">
                <a:latin typeface="Times New Roman"/>
                <a:cs typeface="Times New Roman"/>
              </a:rPr>
              <a:t>i</a:t>
            </a:r>
            <a:r>
              <a:rPr lang="en-US" spc="-120" dirty="0" smtClean="0">
                <a:latin typeface="Times New Roman"/>
                <a:cs typeface="Times New Roman"/>
              </a:rPr>
              <a:t>n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185" dirty="0" smtClean="0">
                <a:latin typeface="Times New Roman"/>
                <a:cs typeface="Times New Roman"/>
              </a:rPr>
              <a:t>h</a:t>
            </a:r>
            <a:r>
              <a:rPr lang="en-US" spc="-114" dirty="0" smtClean="0">
                <a:latin typeface="Times New Roman"/>
                <a:cs typeface="Times New Roman"/>
              </a:rPr>
              <a:t>u</a:t>
            </a:r>
            <a:r>
              <a:rPr lang="en-US" spc="-170" dirty="0" smtClean="0">
                <a:latin typeface="Times New Roman"/>
                <a:cs typeface="Times New Roman"/>
              </a:rPr>
              <a:t>m</a:t>
            </a:r>
            <a:r>
              <a:rPr lang="en-US" spc="-229" dirty="0" smtClean="0">
                <a:latin typeface="Times New Roman"/>
                <a:cs typeface="Times New Roman"/>
              </a:rPr>
              <a:t>a</a:t>
            </a:r>
            <a:r>
              <a:rPr lang="en-US" spc="-114" dirty="0" smtClean="0">
                <a:latin typeface="Times New Roman"/>
                <a:cs typeface="Times New Roman"/>
              </a:rPr>
              <a:t>n</a:t>
            </a:r>
            <a:r>
              <a:rPr lang="en-US" spc="-225" dirty="0" smtClean="0">
                <a:latin typeface="Times New Roman"/>
                <a:cs typeface="Times New Roman"/>
              </a:rPr>
              <a:t>s</a:t>
            </a:r>
            <a:r>
              <a:rPr lang="en-US" spc="114" dirty="0" smtClean="0">
                <a:latin typeface="Times New Roman"/>
                <a:cs typeface="Times New Roman"/>
              </a:rPr>
              <a:t>.</a:t>
            </a:r>
          </a:p>
          <a:p>
            <a:pPr marL="340995" indent="-302895" algn="just">
              <a:lnSpc>
                <a:spcPct val="150000"/>
              </a:lnSpc>
              <a:spcBef>
                <a:spcPts val="190"/>
              </a:spcBef>
              <a:buClr>
                <a:srgbClr val="D24716"/>
              </a:buClr>
              <a:buSzPct val="80357"/>
              <a:buFont typeface="Trebuchet MS"/>
              <a:buChar char="●"/>
              <a:tabLst>
                <a:tab pos="340995" algn="l"/>
              </a:tabLst>
            </a:pPr>
            <a:r>
              <a:rPr lang="en-US" spc="114" dirty="0" err="1" smtClean="0">
                <a:latin typeface="Times New Roman"/>
                <a:cs typeface="Times New Roman"/>
              </a:rPr>
              <a:t>Clonorchis</a:t>
            </a:r>
            <a:r>
              <a:rPr lang="en-US" spc="114" dirty="0" smtClean="0">
                <a:latin typeface="Times New Roman"/>
                <a:cs typeface="Times New Roman"/>
              </a:rPr>
              <a:t> means branched Testes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2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8534400" cy="57149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lnSpcReduction="10000"/>
          </a:bodyPr>
          <a:lstStyle/>
          <a:p>
            <a:pPr marL="3143250">
              <a:lnSpc>
                <a:spcPct val="100000"/>
              </a:lnSpc>
              <a:spcBef>
                <a:spcPts val="800"/>
              </a:spcBef>
              <a:buNone/>
            </a:pPr>
            <a:r>
              <a:rPr lang="en-US" spc="-180" dirty="0" smtClean="0">
                <a:latin typeface="Times New Roman"/>
                <a:cs typeface="Times New Roman"/>
              </a:rPr>
              <a:t>Morphology</a:t>
            </a:r>
            <a:endParaRPr lang="en-US" dirty="0" smtClean="0">
              <a:latin typeface="Times New Roman"/>
              <a:cs typeface="Times New Roman"/>
            </a:endParaRPr>
          </a:p>
          <a:p>
            <a:pPr marL="306705" indent="-281305">
              <a:lnSpc>
                <a:spcPct val="100000"/>
              </a:lnSpc>
              <a:spcBef>
                <a:spcPts val="570"/>
              </a:spcBef>
              <a:buClr>
                <a:srgbClr val="D24716"/>
              </a:buClr>
              <a:buSzPct val="80769"/>
              <a:buNone/>
              <a:tabLst>
                <a:tab pos="306705" algn="l"/>
              </a:tabLst>
            </a:pPr>
            <a:r>
              <a:rPr lang="en-US" sz="2800" b="1" spc="-335" dirty="0" smtClean="0">
                <a:latin typeface="Times New Roman"/>
                <a:cs typeface="Times New Roman"/>
              </a:rPr>
              <a:t>A</a:t>
            </a:r>
            <a:r>
              <a:rPr lang="en-US" sz="2800" b="1" spc="-125" dirty="0" smtClean="0">
                <a:latin typeface="Times New Roman"/>
                <a:cs typeface="Times New Roman"/>
              </a:rPr>
              <a:t>du</a:t>
            </a:r>
            <a:r>
              <a:rPr lang="en-US" sz="2800" b="1" spc="-80" dirty="0" smtClean="0">
                <a:latin typeface="Times New Roman"/>
                <a:cs typeface="Times New Roman"/>
              </a:rPr>
              <a:t>l</a:t>
            </a:r>
            <a:r>
              <a:rPr lang="en-US" sz="2800" b="1" spc="35" dirty="0" smtClean="0">
                <a:latin typeface="Times New Roman"/>
                <a:cs typeface="Times New Roman"/>
              </a:rPr>
              <a:t>t</a:t>
            </a:r>
            <a:r>
              <a:rPr lang="en-US" sz="2800" b="1" spc="-70" dirty="0" smtClean="0">
                <a:latin typeface="Times New Roman"/>
                <a:cs typeface="Times New Roman"/>
              </a:rPr>
              <a:t> </a:t>
            </a:r>
            <a:r>
              <a:rPr lang="en-US" sz="2800" b="1" spc="-155" dirty="0" smtClean="0">
                <a:latin typeface="Times New Roman"/>
                <a:cs typeface="Times New Roman"/>
              </a:rPr>
              <a:t>w</a:t>
            </a:r>
            <a:r>
              <a:rPr lang="en-US" sz="2800" b="1" spc="-40" dirty="0" smtClean="0">
                <a:latin typeface="Times New Roman"/>
                <a:cs typeface="Times New Roman"/>
              </a:rPr>
              <a:t>or</a:t>
            </a:r>
            <a:r>
              <a:rPr lang="en-US" sz="2800" b="1" spc="-155" dirty="0" smtClean="0">
                <a:latin typeface="Times New Roman"/>
                <a:cs typeface="Times New Roman"/>
              </a:rPr>
              <a:t>m</a:t>
            </a:r>
            <a:endParaRPr lang="en-US" sz="2800" b="1" dirty="0" smtClean="0">
              <a:latin typeface="Times New Roman"/>
              <a:cs typeface="Times New Roman"/>
            </a:endParaRPr>
          </a:p>
          <a:p>
            <a:pPr marL="230504" marR="1996439" indent="17780" algn="just">
              <a:lnSpc>
                <a:spcPct val="150000"/>
              </a:lnSpc>
              <a:spcBef>
                <a:spcPts val="160"/>
              </a:spcBef>
            </a:pPr>
            <a:r>
              <a:rPr lang="en-US" sz="2800" spc="-165" dirty="0" smtClean="0">
                <a:latin typeface="Times New Roman" pitchFamily="18" charset="0"/>
                <a:cs typeface="Times New Roman" pitchFamily="18" charset="0"/>
              </a:rPr>
              <a:t>Fl</a:t>
            </a:r>
            <a:r>
              <a:rPr lang="en-US" sz="2800" spc="-19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spc="1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pc="1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spc="-95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spc="-150" dirty="0" smtClean="0">
                <a:latin typeface="Times New Roman" pitchFamily="18" charset="0"/>
                <a:cs typeface="Times New Roman" pitchFamily="18" charset="0"/>
              </a:rPr>
              <a:t>onga</a:t>
            </a:r>
            <a:r>
              <a:rPr lang="en-US" sz="2800" spc="1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pc="-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spc="-105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5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spc="-1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2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spc="-155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spc="100" dirty="0" smtClean="0">
                <a:latin typeface="Times New Roman" pitchFamily="18" charset="0"/>
                <a:cs typeface="Times New Roman" pitchFamily="18" charset="0"/>
              </a:rPr>
              <a:t>, narrow </a:t>
            </a:r>
            <a:r>
              <a:rPr lang="en-US" sz="28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95" dirty="0" smtClean="0">
                <a:latin typeface="Times New Roman" pitchFamily="18" charset="0"/>
                <a:cs typeface="Times New Roman" pitchFamily="18" charset="0"/>
              </a:rPr>
              <a:t>wit</a:t>
            </a:r>
            <a:r>
              <a:rPr lang="en-US" sz="2800" spc="-105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75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8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8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spc="-155" dirty="0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800" spc="-9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5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spc="-1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spc="-45" dirty="0" smtClean="0">
                <a:latin typeface="Times New Roman" pitchFamily="18" charset="0"/>
                <a:cs typeface="Times New Roman" pitchFamily="18" charset="0"/>
              </a:rPr>
              <a:t>-25 </a:t>
            </a:r>
            <a:r>
              <a:rPr lang="en-US" sz="2800" spc="-105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spc="-55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spc="245" dirty="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sz="2800" spc="-1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spc="-65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spc="-9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55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spc="-80" dirty="0" smtClean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2800" spc="-15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pc="-114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spc="-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spc="-2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9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spc="1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spc="-9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45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spc="-1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-120" dirty="0" err="1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800" spc="-105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spc="-100" dirty="0" err="1" smtClean="0">
                <a:latin typeface="Times New Roman" pitchFamily="18" charset="0"/>
                <a:cs typeface="Times New Roman" pitchFamily="18" charset="0"/>
              </a:rPr>
              <a:t>io</a:t>
            </a:r>
            <a:r>
              <a:rPr lang="en-US" sz="2800" spc="-120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spc="-18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spc="1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spc="-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95" dirty="0" smtClean="0">
                <a:latin typeface="Times New Roman" pitchFamily="18" charset="0"/>
                <a:cs typeface="Times New Roman" pitchFamily="18" charset="0"/>
              </a:rPr>
              <a:t>wit</a:t>
            </a:r>
            <a:r>
              <a:rPr lang="en-US" sz="2800" spc="-105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pc="-9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spc="-10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3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spc="-155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spc="-15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spc="-145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spc="-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spc="2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spc="-185" dirty="0" smtClean="0">
                <a:latin typeface="Times New Roman" pitchFamily="18" charset="0"/>
                <a:cs typeface="Times New Roman" pitchFamily="18" charset="0"/>
              </a:rPr>
              <a:t>s.</a:t>
            </a:r>
          </a:p>
          <a:p>
            <a:pPr marL="230504" marR="1996439" indent="17780" algn="just">
              <a:lnSpc>
                <a:spcPct val="150000"/>
              </a:lnSpc>
              <a:spcBef>
                <a:spcPts val="160"/>
              </a:spcBef>
            </a:pPr>
            <a:r>
              <a:rPr lang="en-US" sz="2800" spc="-185" dirty="0" smtClean="0">
                <a:latin typeface="Times New Roman" pitchFamily="18" charset="0"/>
                <a:cs typeface="Times New Roman" pitchFamily="18" charset="0"/>
              </a:rPr>
              <a:t>The Oral Suckers is slightly larger than the Ventral Suckers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5400" marR="17780" indent="205740" algn="just">
              <a:lnSpc>
                <a:spcPct val="150000"/>
              </a:lnSpc>
              <a:spcBef>
                <a:spcPts val="570"/>
              </a:spcBef>
            </a:pPr>
            <a:r>
              <a:rPr lang="en-US" sz="2800" spc="-12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8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0" dirty="0" smtClean="0"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en-US" sz="28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0" dirty="0" smtClean="0">
                <a:latin typeface="Times New Roman" pitchFamily="18" charset="0"/>
                <a:cs typeface="Times New Roman" pitchFamily="18" charset="0"/>
              </a:rPr>
              <a:t>characteristic</a:t>
            </a:r>
            <a:r>
              <a:rPr lang="en-US" sz="28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90" dirty="0" smtClean="0">
                <a:latin typeface="Times New Roman" pitchFamily="18" charset="0"/>
                <a:cs typeface="Times New Roman" pitchFamily="18" charset="0"/>
              </a:rPr>
              <a:t>feature</a:t>
            </a:r>
            <a:r>
              <a:rPr lang="en-US" sz="28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5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8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14" dirty="0" smtClean="0">
                <a:latin typeface="Times New Roman" pitchFamily="18" charset="0"/>
                <a:cs typeface="Times New Roman" pitchFamily="18" charset="0"/>
              </a:rPr>
              <a:t>branched</a:t>
            </a:r>
            <a:r>
              <a:rPr lang="en-US" sz="28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90" dirty="0" smtClean="0">
                <a:latin typeface="Times New Roman" pitchFamily="18" charset="0"/>
                <a:cs typeface="Times New Roman" pitchFamily="18" charset="0"/>
              </a:rPr>
              <a:t>testis</a:t>
            </a:r>
            <a:r>
              <a:rPr lang="en-US" sz="28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1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7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8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70" dirty="0" smtClean="0">
                <a:latin typeface="Times New Roman" pitchFamily="18" charset="0"/>
                <a:cs typeface="Times New Roman" pitchFamily="18" charset="0"/>
              </a:rPr>
              <a:t>posterior</a:t>
            </a:r>
            <a:r>
              <a:rPr lang="en-US" sz="28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65" dirty="0" smtClean="0">
                <a:latin typeface="Times New Roman" pitchFamily="18" charset="0"/>
                <a:cs typeface="Times New Roman" pitchFamily="18" charset="0"/>
              </a:rPr>
              <a:t>third </a:t>
            </a:r>
            <a:r>
              <a:rPr lang="en-US" sz="2800" spc="-5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4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8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1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pc="-145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spc="-9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3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spc="-105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-1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spc="-21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spc="1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9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spc="-105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8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2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spc="-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spc="-95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spc="-19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spc="15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pc="-140" dirty="0" smtClean="0">
                <a:latin typeface="Times New Roman" pitchFamily="18" charset="0"/>
                <a:cs typeface="Times New Roman" pitchFamily="18" charset="0"/>
              </a:rPr>
              <a:t>ive</a:t>
            </a:r>
            <a:r>
              <a:rPr lang="en-US" sz="28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8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spc="-145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spc="-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spc="-95" dirty="0" smtClean="0"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en-US" sz="28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spc="-21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spc="-19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spc="25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spc="-2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3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spc="-9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spc="-185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spc="-40" dirty="0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2800" spc="-9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pc="-7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spc="-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spc="-145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2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52400"/>
            <a:ext cx="8686800" cy="6248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696200" cy="4876799"/>
          </a:xfrm>
        </p:spPr>
        <p:txBody>
          <a:bodyPr/>
          <a:lstStyle/>
          <a:p>
            <a:pPr marL="12700">
              <a:lnSpc>
                <a:spcPct val="100000"/>
              </a:lnSpc>
              <a:spcBef>
                <a:spcPts val="560"/>
              </a:spcBef>
              <a:buNone/>
            </a:pPr>
            <a:r>
              <a:rPr lang="en-US" b="1" spc="20" dirty="0" smtClean="0">
                <a:latin typeface="Times New Roman"/>
                <a:cs typeface="Times New Roman"/>
              </a:rPr>
              <a:t>Morphology</a:t>
            </a:r>
            <a:r>
              <a:rPr lang="en-US" b="1" spc="-90" dirty="0" smtClean="0">
                <a:latin typeface="Times New Roman"/>
                <a:cs typeface="Times New Roman"/>
              </a:rPr>
              <a:t> </a:t>
            </a:r>
            <a:r>
              <a:rPr lang="en-US" b="1" spc="35" dirty="0" smtClean="0">
                <a:latin typeface="Times New Roman"/>
                <a:cs typeface="Times New Roman"/>
              </a:rPr>
              <a:t>(eggs)</a:t>
            </a:r>
            <a:endParaRPr lang="en-US" dirty="0" smtClean="0">
              <a:latin typeface="Times New Roman"/>
              <a:cs typeface="Times New Roman"/>
            </a:endParaRPr>
          </a:p>
          <a:p>
            <a:pPr marL="294005" indent="-281305">
              <a:lnSpc>
                <a:spcPct val="150000"/>
              </a:lnSpc>
              <a:spcBef>
                <a:spcPts val="459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294005" algn="l"/>
              </a:tabLst>
            </a:pPr>
            <a:r>
              <a:rPr lang="en-US" spc="-375" dirty="0" smtClean="0">
                <a:latin typeface="Times New Roman"/>
                <a:cs typeface="Times New Roman"/>
              </a:rPr>
              <a:t>S</a:t>
            </a:r>
            <a:r>
              <a:rPr lang="en-US" spc="-195" dirty="0" smtClean="0">
                <a:latin typeface="Times New Roman"/>
                <a:cs typeface="Times New Roman"/>
              </a:rPr>
              <a:t>ma</a:t>
            </a:r>
            <a:r>
              <a:rPr lang="en-US" spc="-95" dirty="0" smtClean="0">
                <a:latin typeface="Times New Roman"/>
                <a:cs typeface="Times New Roman"/>
              </a:rPr>
              <a:t>l</a:t>
            </a:r>
            <a:r>
              <a:rPr lang="en-US" spc="-110" dirty="0" smtClean="0">
                <a:latin typeface="Times New Roman"/>
                <a:cs typeface="Times New Roman"/>
              </a:rPr>
              <a:t>l</a:t>
            </a:r>
            <a:r>
              <a:rPr lang="en-US" spc="105" dirty="0" smtClean="0">
                <a:latin typeface="Times New Roman"/>
                <a:cs typeface="Times New Roman"/>
              </a:rPr>
              <a:t>,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25" dirty="0" smtClean="0">
                <a:latin typeface="Times New Roman"/>
                <a:cs typeface="Times New Roman"/>
              </a:rPr>
              <a:t>2</a:t>
            </a:r>
            <a:r>
              <a:rPr lang="en-US" spc="-100" dirty="0" smtClean="0">
                <a:latin typeface="Times New Roman"/>
                <a:cs typeface="Times New Roman"/>
              </a:rPr>
              <a:t>6</a:t>
            </a:r>
            <a:r>
              <a:rPr lang="en-US" spc="-60" dirty="0" smtClean="0">
                <a:latin typeface="Times New Roman"/>
                <a:cs typeface="Times New Roman"/>
              </a:rPr>
              <a:t>-</a:t>
            </a:r>
            <a:r>
              <a:rPr lang="en-US" spc="-110" dirty="0" smtClean="0">
                <a:latin typeface="Times New Roman"/>
                <a:cs typeface="Times New Roman"/>
              </a:rPr>
              <a:t>30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110" dirty="0" smtClean="0">
                <a:latin typeface="Times New Roman"/>
                <a:cs typeface="Times New Roman"/>
              </a:rPr>
              <a:t>x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00" dirty="0" smtClean="0">
                <a:latin typeface="Times New Roman"/>
                <a:cs typeface="Times New Roman"/>
              </a:rPr>
              <a:t>15-17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135" dirty="0" smtClean="0">
                <a:latin typeface="Times New Roman"/>
                <a:cs typeface="Times New Roman"/>
              </a:rPr>
              <a:t>um</a:t>
            </a:r>
            <a:endParaRPr lang="en-US" dirty="0" smtClean="0">
              <a:latin typeface="Times New Roman"/>
              <a:cs typeface="Times New Roman"/>
            </a:endParaRPr>
          </a:p>
          <a:p>
            <a:pPr marL="294005" indent="-281305">
              <a:lnSpc>
                <a:spcPct val="150000"/>
              </a:lnSpc>
              <a:spcBef>
                <a:spcPts val="439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294005" algn="l"/>
              </a:tabLst>
            </a:pPr>
            <a:r>
              <a:rPr lang="en-US" spc="5" dirty="0" smtClean="0">
                <a:latin typeface="Times New Roman"/>
                <a:cs typeface="Times New Roman"/>
              </a:rPr>
              <a:t>O</a:t>
            </a:r>
            <a:r>
              <a:rPr lang="en-US" spc="-229" dirty="0" smtClean="0">
                <a:latin typeface="Times New Roman"/>
                <a:cs typeface="Times New Roman"/>
              </a:rPr>
              <a:t>v</a:t>
            </a:r>
            <a:r>
              <a:rPr lang="en-US" spc="-120" dirty="0" smtClean="0">
                <a:latin typeface="Times New Roman"/>
                <a:cs typeface="Times New Roman"/>
              </a:rPr>
              <a:t>oi</a:t>
            </a:r>
            <a:r>
              <a:rPr lang="en-US" dirty="0" smtClean="0">
                <a:latin typeface="Times New Roman"/>
                <a:cs typeface="Times New Roman"/>
              </a:rPr>
              <a:t>d,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229" dirty="0" smtClean="0">
                <a:latin typeface="Times New Roman"/>
                <a:cs typeface="Times New Roman"/>
              </a:rPr>
              <a:t>y</a:t>
            </a:r>
            <a:r>
              <a:rPr lang="en-US" spc="-100" dirty="0" smtClean="0">
                <a:latin typeface="Times New Roman"/>
                <a:cs typeface="Times New Roman"/>
              </a:rPr>
              <a:t>e</a:t>
            </a:r>
            <a:r>
              <a:rPr lang="en-US" spc="-110" dirty="0" smtClean="0">
                <a:latin typeface="Times New Roman"/>
                <a:cs typeface="Times New Roman"/>
              </a:rPr>
              <a:t>l</a:t>
            </a:r>
            <a:r>
              <a:rPr lang="en-US" spc="-100" dirty="0" smtClean="0">
                <a:latin typeface="Times New Roman"/>
                <a:cs typeface="Times New Roman"/>
              </a:rPr>
              <a:t>l</a:t>
            </a:r>
            <a:r>
              <a:rPr lang="en-US" spc="-125" dirty="0" smtClean="0">
                <a:latin typeface="Times New Roman"/>
                <a:cs typeface="Times New Roman"/>
              </a:rPr>
              <a:t>o</a:t>
            </a:r>
            <a:r>
              <a:rPr lang="en-US" spc="-145" dirty="0" smtClean="0">
                <a:latin typeface="Times New Roman"/>
                <a:cs typeface="Times New Roman"/>
              </a:rPr>
              <a:t>w</a:t>
            </a:r>
            <a:r>
              <a:rPr lang="en-US" spc="-130" dirty="0" smtClean="0">
                <a:latin typeface="Times New Roman"/>
                <a:cs typeface="Times New Roman"/>
              </a:rPr>
              <a:t>i</a:t>
            </a:r>
            <a:r>
              <a:rPr lang="en-US" spc="-200" dirty="0" smtClean="0">
                <a:latin typeface="Times New Roman"/>
                <a:cs typeface="Times New Roman"/>
              </a:rPr>
              <a:t>s</a:t>
            </a:r>
            <a:r>
              <a:rPr lang="en-US" spc="-165" dirty="0" smtClean="0">
                <a:latin typeface="Times New Roman"/>
                <a:cs typeface="Times New Roman"/>
              </a:rPr>
              <a:t>h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45" dirty="0" smtClean="0">
                <a:latin typeface="Times New Roman"/>
                <a:cs typeface="Times New Roman"/>
              </a:rPr>
              <a:t>co</a:t>
            </a:r>
            <a:r>
              <a:rPr lang="en-US" spc="-85" dirty="0" smtClean="0">
                <a:latin typeface="Times New Roman"/>
                <a:cs typeface="Times New Roman"/>
              </a:rPr>
              <a:t>l</a:t>
            </a:r>
            <a:r>
              <a:rPr lang="en-US" spc="-40" dirty="0" smtClean="0">
                <a:latin typeface="Times New Roman"/>
                <a:cs typeface="Times New Roman"/>
              </a:rPr>
              <a:t>or</a:t>
            </a:r>
            <a:endParaRPr lang="en-US" dirty="0" smtClean="0">
              <a:latin typeface="Times New Roman"/>
              <a:cs typeface="Times New Roman"/>
            </a:endParaRPr>
          </a:p>
          <a:p>
            <a:pPr marL="294005" indent="-281305">
              <a:lnSpc>
                <a:spcPct val="150000"/>
              </a:lnSpc>
              <a:spcBef>
                <a:spcPts val="439"/>
              </a:spcBef>
              <a:buClr>
                <a:srgbClr val="D24716"/>
              </a:buClr>
              <a:buSzPct val="80769"/>
              <a:buFont typeface="Trebuchet MS"/>
              <a:buChar char="●"/>
              <a:tabLst>
                <a:tab pos="294005" algn="l"/>
              </a:tabLst>
            </a:pPr>
            <a:r>
              <a:rPr lang="en-US" spc="5" dirty="0" err="1" smtClean="0">
                <a:latin typeface="Times New Roman"/>
                <a:cs typeface="Times New Roman"/>
              </a:rPr>
              <a:t>O</a:t>
            </a:r>
            <a:r>
              <a:rPr lang="en-US" spc="-114" dirty="0" err="1" smtClean="0">
                <a:latin typeface="Times New Roman"/>
                <a:cs typeface="Times New Roman"/>
              </a:rPr>
              <a:t>p</a:t>
            </a:r>
            <a:r>
              <a:rPr lang="en-US" spc="-95" dirty="0" err="1" smtClean="0">
                <a:latin typeface="Times New Roman"/>
                <a:cs typeface="Times New Roman"/>
              </a:rPr>
              <a:t>e</a:t>
            </a:r>
            <a:r>
              <a:rPr lang="en-US" spc="25" dirty="0" err="1" smtClean="0">
                <a:latin typeface="Times New Roman"/>
                <a:cs typeface="Times New Roman"/>
              </a:rPr>
              <a:t>r</a:t>
            </a:r>
            <a:r>
              <a:rPr lang="en-US" spc="-145" dirty="0" err="1" smtClean="0">
                <a:latin typeface="Times New Roman"/>
                <a:cs typeface="Times New Roman"/>
              </a:rPr>
              <a:t>cu</a:t>
            </a:r>
            <a:r>
              <a:rPr lang="en-US" spc="-85" dirty="0" err="1" smtClean="0">
                <a:latin typeface="Times New Roman"/>
                <a:cs typeface="Times New Roman"/>
              </a:rPr>
              <a:t>l</a:t>
            </a:r>
            <a:r>
              <a:rPr lang="en-US" spc="-215" dirty="0" err="1" smtClean="0">
                <a:latin typeface="Times New Roman"/>
                <a:cs typeface="Times New Roman"/>
              </a:rPr>
              <a:t>a</a:t>
            </a:r>
            <a:r>
              <a:rPr lang="en-US" spc="-30" dirty="0" err="1" smtClean="0">
                <a:latin typeface="Times New Roman"/>
                <a:cs typeface="Times New Roman"/>
              </a:rPr>
              <a:t>t</a:t>
            </a:r>
            <a:r>
              <a:rPr lang="en-US" spc="-40" dirty="0" err="1" smtClean="0">
                <a:latin typeface="Times New Roman"/>
                <a:cs typeface="Times New Roman"/>
              </a:rPr>
              <a:t>e</a:t>
            </a:r>
            <a:r>
              <a:rPr lang="en-US" spc="-110" dirty="0" err="1" smtClean="0">
                <a:latin typeface="Times New Roman"/>
                <a:cs typeface="Times New Roman"/>
              </a:rPr>
              <a:t>d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110" dirty="0" smtClean="0">
                <a:latin typeface="Times New Roman"/>
                <a:cs typeface="Times New Roman"/>
              </a:rPr>
              <a:t>a</a:t>
            </a:r>
            <a:r>
              <a:rPr lang="en-US" spc="-65" dirty="0" smtClean="0">
                <a:latin typeface="Times New Roman"/>
                <a:cs typeface="Times New Roman"/>
              </a:rPr>
              <a:t>t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110" dirty="0" smtClean="0">
                <a:latin typeface="Times New Roman"/>
                <a:cs typeface="Times New Roman"/>
              </a:rPr>
              <a:t>one</a:t>
            </a:r>
            <a:r>
              <a:rPr lang="en-US" spc="-65" dirty="0" smtClean="0">
                <a:latin typeface="Times New Roman"/>
                <a:cs typeface="Times New Roman"/>
              </a:rPr>
              <a:t> </a:t>
            </a:r>
            <a:r>
              <a:rPr lang="en-US" spc="-100" dirty="0" smtClean="0">
                <a:latin typeface="Times New Roman"/>
                <a:cs typeface="Times New Roman"/>
              </a:rPr>
              <a:t>e</a:t>
            </a:r>
            <a:r>
              <a:rPr lang="en-US" spc="-40" dirty="0" smtClean="0">
                <a:latin typeface="Times New Roman"/>
                <a:cs typeface="Times New Roman"/>
              </a:rPr>
              <a:t>nd,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200" dirty="0" smtClean="0">
                <a:latin typeface="Times New Roman"/>
                <a:cs typeface="Times New Roman"/>
              </a:rPr>
              <a:t>s</a:t>
            </a:r>
            <a:r>
              <a:rPr lang="en-US" spc="-235" dirty="0" smtClean="0">
                <a:latin typeface="Times New Roman"/>
                <a:cs typeface="Times New Roman"/>
              </a:rPr>
              <a:t>m</a:t>
            </a:r>
            <a:r>
              <a:rPr lang="en-US" spc="-140" dirty="0" smtClean="0">
                <a:latin typeface="Times New Roman"/>
                <a:cs typeface="Times New Roman"/>
              </a:rPr>
              <a:t>a</a:t>
            </a:r>
            <a:r>
              <a:rPr lang="en-US" spc="-100" dirty="0" smtClean="0">
                <a:latin typeface="Times New Roman"/>
                <a:cs typeface="Times New Roman"/>
              </a:rPr>
              <a:t>ll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35" dirty="0" smtClean="0">
                <a:latin typeface="Times New Roman"/>
                <a:cs typeface="Times New Roman"/>
              </a:rPr>
              <a:t>kno</a:t>
            </a:r>
            <a:r>
              <a:rPr lang="en-US" spc="-130" dirty="0" smtClean="0">
                <a:latin typeface="Times New Roman"/>
                <a:cs typeface="Times New Roman"/>
              </a:rPr>
              <a:t>b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10" dirty="0" smtClean="0">
                <a:latin typeface="Times New Roman"/>
                <a:cs typeface="Times New Roman"/>
              </a:rPr>
              <a:t>a</a:t>
            </a:r>
            <a:r>
              <a:rPr lang="en-US" spc="-65" dirty="0" smtClean="0">
                <a:latin typeface="Times New Roman"/>
                <a:cs typeface="Times New Roman"/>
              </a:rPr>
              <a:t>t</a:t>
            </a:r>
            <a:r>
              <a:rPr lang="en-US" spc="-75" dirty="0" smtClean="0">
                <a:latin typeface="Times New Roman"/>
                <a:cs typeface="Times New Roman"/>
              </a:rPr>
              <a:t> </a:t>
            </a:r>
            <a:r>
              <a:rPr lang="en-US" spc="-110" dirty="0" smtClean="0">
                <a:latin typeface="Times New Roman"/>
                <a:cs typeface="Times New Roman"/>
              </a:rPr>
              <a:t>op</a:t>
            </a:r>
            <a:r>
              <a:rPr lang="en-US" spc="-125" dirty="0" smtClean="0">
                <a:latin typeface="Times New Roman"/>
                <a:cs typeface="Times New Roman"/>
              </a:rPr>
              <a:t>p</a:t>
            </a:r>
            <a:r>
              <a:rPr lang="en-US" spc="-175" dirty="0" smtClean="0">
                <a:latin typeface="Times New Roman"/>
                <a:cs typeface="Times New Roman"/>
              </a:rPr>
              <a:t>o</a:t>
            </a:r>
            <a:r>
              <a:rPr lang="en-US" spc="-130" dirty="0" smtClean="0">
                <a:latin typeface="Times New Roman"/>
                <a:cs typeface="Times New Roman"/>
              </a:rPr>
              <a:t>si</a:t>
            </a:r>
            <a:r>
              <a:rPr lang="en-US" spc="-30" dirty="0" smtClean="0">
                <a:latin typeface="Times New Roman"/>
                <a:cs typeface="Times New Roman"/>
              </a:rPr>
              <a:t>t</a:t>
            </a:r>
            <a:r>
              <a:rPr lang="en-US" spc="-40" dirty="0" smtClean="0">
                <a:latin typeface="Times New Roman"/>
                <a:cs typeface="Times New Roman"/>
              </a:rPr>
              <a:t>e</a:t>
            </a:r>
            <a:r>
              <a:rPr lang="en-US" spc="-70" dirty="0" smtClean="0">
                <a:latin typeface="Times New Roman"/>
                <a:cs typeface="Times New Roman"/>
              </a:rPr>
              <a:t> </a:t>
            </a:r>
            <a:r>
              <a:rPr lang="en-US" spc="-105" dirty="0" smtClean="0">
                <a:latin typeface="Times New Roman"/>
                <a:cs typeface="Times New Roman"/>
              </a:rPr>
              <a:t>e</a:t>
            </a:r>
            <a:r>
              <a:rPr lang="en-US" spc="-110" dirty="0" smtClean="0">
                <a:latin typeface="Times New Roman"/>
                <a:cs typeface="Times New Roman"/>
              </a:rPr>
              <a:t>nd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2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8382000" cy="62483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457200"/>
            <a:ext cx="8610601" cy="4800600"/>
          </a:xfrm>
          <a:prstGeom prst="rect">
            <a:avLst/>
          </a:prstGeom>
        </p:spPr>
      </p:pic>
      <p:sp>
        <p:nvSpPr>
          <p:cNvPr id="5" name="object 2"/>
          <p:cNvSpPr txBox="1"/>
          <p:nvPr/>
        </p:nvSpPr>
        <p:spPr>
          <a:xfrm>
            <a:off x="457200" y="5486400"/>
            <a:ext cx="799845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15" dirty="0">
                <a:latin typeface="Franklin Gothic Medium"/>
                <a:cs typeface="Franklin Gothic Medium"/>
              </a:rPr>
              <a:t>Metacercariae</a:t>
            </a:r>
            <a:r>
              <a:rPr sz="2000" spc="10" dirty="0">
                <a:latin typeface="Franklin Gothic Medium"/>
                <a:cs typeface="Franklin Gothic Medium"/>
              </a:rPr>
              <a:t> </a:t>
            </a:r>
            <a:r>
              <a:rPr sz="2000" spc="-30" dirty="0">
                <a:latin typeface="Franklin Gothic Medium"/>
                <a:cs typeface="Franklin Gothic Medium"/>
              </a:rPr>
              <a:t>of</a:t>
            </a:r>
            <a:r>
              <a:rPr sz="2000" dirty="0">
                <a:latin typeface="Franklin Gothic Medium"/>
                <a:cs typeface="Franklin Gothic Medium"/>
              </a:rPr>
              <a:t> </a:t>
            </a:r>
            <a:r>
              <a:rPr sz="2000" spc="-10" dirty="0">
                <a:latin typeface="Franklin Gothic Medium"/>
                <a:cs typeface="Franklin Gothic Medium"/>
              </a:rPr>
              <a:t>Clonorchis</a:t>
            </a:r>
            <a:r>
              <a:rPr sz="2000" spc="-5" dirty="0">
                <a:latin typeface="Franklin Gothic Medium"/>
                <a:cs typeface="Franklin Gothic Medium"/>
              </a:rPr>
              <a:t> sinensis</a:t>
            </a:r>
            <a:r>
              <a:rPr sz="2000" spc="10" dirty="0">
                <a:latin typeface="Franklin Gothic Medium"/>
                <a:cs typeface="Franklin Gothic Medium"/>
              </a:rPr>
              <a:t> </a:t>
            </a:r>
            <a:r>
              <a:rPr sz="2000" spc="-20" dirty="0">
                <a:latin typeface="Franklin Gothic Medium"/>
                <a:cs typeface="Franklin Gothic Medium"/>
              </a:rPr>
              <a:t>collected</a:t>
            </a:r>
            <a:r>
              <a:rPr sz="2000" spc="5" dirty="0">
                <a:latin typeface="Franklin Gothic Medium"/>
                <a:cs typeface="Franklin Gothic Medium"/>
              </a:rPr>
              <a:t> </a:t>
            </a:r>
            <a:r>
              <a:rPr sz="2000" spc="-45" dirty="0">
                <a:latin typeface="Franklin Gothic Medium"/>
                <a:cs typeface="Franklin Gothic Medium"/>
              </a:rPr>
              <a:t>from</a:t>
            </a:r>
            <a:r>
              <a:rPr sz="2000" spc="5" dirty="0">
                <a:latin typeface="Franklin Gothic Medium"/>
                <a:cs typeface="Franklin Gothic Medium"/>
              </a:rPr>
              <a:t> </a:t>
            </a:r>
            <a:r>
              <a:rPr sz="2000" spc="-20" dirty="0">
                <a:latin typeface="Franklin Gothic Medium"/>
                <a:cs typeface="Franklin Gothic Medium"/>
              </a:rPr>
              <a:t>digested</a:t>
            </a:r>
            <a:r>
              <a:rPr sz="2000" spc="10" dirty="0">
                <a:latin typeface="Franklin Gothic Medium"/>
                <a:cs typeface="Franklin Gothic Medium"/>
              </a:rPr>
              <a:t> </a:t>
            </a:r>
            <a:r>
              <a:rPr sz="2000" spc="-15" dirty="0">
                <a:latin typeface="Franklin Gothic Medium"/>
                <a:cs typeface="Franklin Gothic Medium"/>
              </a:rPr>
              <a:t>fish.</a:t>
            </a:r>
            <a:r>
              <a:rPr sz="2000" spc="10" dirty="0">
                <a:latin typeface="Franklin Gothic Medium"/>
                <a:cs typeface="Franklin Gothic Medium"/>
              </a:rPr>
              <a:t> </a:t>
            </a:r>
            <a:r>
              <a:rPr sz="2000" spc="-10" dirty="0">
                <a:latin typeface="Franklin Gothic Medium"/>
                <a:cs typeface="Franklin Gothic Medium"/>
              </a:rPr>
              <a:t>The</a:t>
            </a:r>
            <a:r>
              <a:rPr sz="2000" spc="10" dirty="0">
                <a:latin typeface="Franklin Gothic Medium"/>
                <a:cs typeface="Franklin Gothic Medium"/>
              </a:rPr>
              <a:t> </a:t>
            </a:r>
            <a:r>
              <a:rPr sz="2000" spc="-20" dirty="0">
                <a:latin typeface="Franklin Gothic Medium"/>
                <a:cs typeface="Franklin Gothic Medium"/>
              </a:rPr>
              <a:t>cyst </a:t>
            </a:r>
            <a:r>
              <a:rPr sz="2000" spc="-484" dirty="0">
                <a:latin typeface="Franklin Gothic Medium"/>
                <a:cs typeface="Franklin Gothic Medium"/>
              </a:rPr>
              <a:t> </a:t>
            </a:r>
            <a:r>
              <a:rPr sz="2000" spc="-40" dirty="0">
                <a:latin typeface="Franklin Gothic Medium"/>
                <a:cs typeface="Franklin Gothic Medium"/>
              </a:rPr>
              <a:t>wall</a:t>
            </a:r>
            <a:r>
              <a:rPr sz="2000" spc="-5" dirty="0">
                <a:latin typeface="Franklin Gothic Medium"/>
                <a:cs typeface="Franklin Gothic Medium"/>
              </a:rPr>
              <a:t> </a:t>
            </a:r>
            <a:r>
              <a:rPr sz="2000" spc="-15" dirty="0">
                <a:latin typeface="Franklin Gothic Medium"/>
                <a:cs typeface="Franklin Gothic Medium"/>
              </a:rPr>
              <a:t>is</a:t>
            </a:r>
            <a:r>
              <a:rPr sz="2000" dirty="0">
                <a:latin typeface="Franklin Gothic Medium"/>
                <a:cs typeface="Franklin Gothic Medium"/>
              </a:rPr>
              <a:t> </a:t>
            </a:r>
            <a:r>
              <a:rPr sz="2000" spc="-30" dirty="0">
                <a:latin typeface="Franklin Gothic Medium"/>
                <a:cs typeface="Franklin Gothic Medium"/>
              </a:rPr>
              <a:t>elliptical</a:t>
            </a:r>
            <a:r>
              <a:rPr sz="2000" dirty="0">
                <a:latin typeface="Franklin Gothic Medium"/>
                <a:cs typeface="Franklin Gothic Medium"/>
              </a:rPr>
              <a:t> </a:t>
            </a:r>
            <a:r>
              <a:rPr sz="2000" spc="5" dirty="0">
                <a:latin typeface="Franklin Gothic Medium"/>
                <a:cs typeface="Franklin Gothic Medium"/>
              </a:rPr>
              <a:t>0.16-0.20 </a:t>
            </a:r>
            <a:r>
              <a:rPr sz="2000" spc="-110" dirty="0">
                <a:latin typeface="Franklin Gothic Medium"/>
                <a:cs typeface="Franklin Gothic Medium"/>
              </a:rPr>
              <a:t>mm</a:t>
            </a:r>
            <a:r>
              <a:rPr sz="2000" spc="5" dirty="0">
                <a:latin typeface="Franklin Gothic Medium"/>
                <a:cs typeface="Franklin Gothic Medium"/>
              </a:rPr>
              <a:t> </a:t>
            </a:r>
            <a:r>
              <a:rPr sz="2000" spc="-20" dirty="0">
                <a:latin typeface="Franklin Gothic Medium"/>
                <a:cs typeface="Franklin Gothic Medium"/>
              </a:rPr>
              <a:t>long.</a:t>
            </a:r>
            <a:r>
              <a:rPr sz="2000" dirty="0">
                <a:latin typeface="Franklin Gothic Medium"/>
                <a:cs typeface="Franklin Gothic Medium"/>
              </a:rPr>
              <a:t> </a:t>
            </a:r>
            <a:r>
              <a:rPr sz="2000" spc="-30" dirty="0">
                <a:latin typeface="Franklin Gothic Medium"/>
                <a:cs typeface="Franklin Gothic Medium"/>
              </a:rPr>
              <a:t>Dark</a:t>
            </a:r>
            <a:r>
              <a:rPr sz="2000" spc="10" dirty="0">
                <a:latin typeface="Franklin Gothic Medium"/>
                <a:cs typeface="Franklin Gothic Medium"/>
              </a:rPr>
              <a:t> </a:t>
            </a:r>
            <a:r>
              <a:rPr sz="2000" spc="-15" dirty="0">
                <a:latin typeface="Franklin Gothic Medium"/>
                <a:cs typeface="Franklin Gothic Medium"/>
              </a:rPr>
              <a:t>granules</a:t>
            </a:r>
            <a:r>
              <a:rPr sz="2000" dirty="0">
                <a:latin typeface="Franklin Gothic Medium"/>
                <a:cs typeface="Franklin Gothic Medium"/>
              </a:rPr>
              <a:t> </a:t>
            </a:r>
            <a:r>
              <a:rPr sz="2000" spc="-20" dirty="0">
                <a:latin typeface="Franklin Gothic Medium"/>
                <a:cs typeface="Franklin Gothic Medium"/>
              </a:rPr>
              <a:t>are</a:t>
            </a:r>
            <a:r>
              <a:rPr sz="2000" spc="10" dirty="0">
                <a:latin typeface="Franklin Gothic Medium"/>
                <a:cs typeface="Franklin Gothic Medium"/>
              </a:rPr>
              <a:t> </a:t>
            </a:r>
            <a:r>
              <a:rPr sz="2000" spc="-20" dirty="0">
                <a:latin typeface="Franklin Gothic Medium"/>
                <a:cs typeface="Franklin Gothic Medium"/>
              </a:rPr>
              <a:t>in</a:t>
            </a:r>
            <a:r>
              <a:rPr sz="2000" spc="5" dirty="0">
                <a:latin typeface="Franklin Gothic Medium"/>
                <a:cs typeface="Franklin Gothic Medium"/>
              </a:rPr>
              <a:t> </a:t>
            </a:r>
            <a:r>
              <a:rPr sz="2000" spc="-20" dirty="0">
                <a:latin typeface="Franklin Gothic Medium"/>
                <a:cs typeface="Franklin Gothic Medium"/>
              </a:rPr>
              <a:t>the</a:t>
            </a:r>
            <a:r>
              <a:rPr sz="2000" spc="-5" dirty="0">
                <a:latin typeface="Franklin Gothic Medium"/>
                <a:cs typeface="Franklin Gothic Medium"/>
              </a:rPr>
              <a:t> </a:t>
            </a:r>
            <a:r>
              <a:rPr sz="2000" dirty="0">
                <a:latin typeface="Franklin Gothic Medium"/>
                <a:cs typeface="Franklin Gothic Medium"/>
              </a:rPr>
              <a:t>bladder.</a:t>
            </a:r>
            <a:endParaRPr sz="20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654</Words>
  <Application>Microsoft Office PowerPoint</Application>
  <PresentationFormat>On-screen Show (4:3)</PresentationFormat>
  <Paragraphs>110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Franklin Gothic Medium</vt:lpstr>
      <vt:lpstr>Georgia</vt:lpstr>
      <vt:lpstr>Times New Roman</vt:lpstr>
      <vt:lpstr>Trebuchet MS</vt:lpstr>
      <vt:lpstr>Office Theme</vt:lpstr>
      <vt:lpstr>CLONORCHIS SINENSIS (Cobbold, 1875) Looss, 1907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CLONORCHIS SINENSIS (Cobbold, 1875) Looss, 1907</dc:title>
  <dc:creator>Dept.Of Pathology</dc:creator>
  <cp:lastModifiedBy>Lib Lab One</cp:lastModifiedBy>
  <cp:revision>21</cp:revision>
  <dcterms:created xsi:type="dcterms:W3CDTF">2006-08-16T00:00:00Z</dcterms:created>
  <dcterms:modified xsi:type="dcterms:W3CDTF">2021-11-08T09:13:58Z</dcterms:modified>
</cp:coreProperties>
</file>